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theme/themeOverride1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7" r:id="rId2"/>
  </p:sldMasterIdLst>
  <p:notesMasterIdLst>
    <p:notesMasterId r:id="rId23"/>
  </p:notesMasterIdLst>
  <p:sldIdLst>
    <p:sldId id="1137" r:id="rId3"/>
    <p:sldId id="392" r:id="rId4"/>
    <p:sldId id="259" r:id="rId5"/>
    <p:sldId id="274" r:id="rId6"/>
    <p:sldId id="280" r:id="rId7"/>
    <p:sldId id="261" r:id="rId8"/>
    <p:sldId id="265" r:id="rId9"/>
    <p:sldId id="272" r:id="rId10"/>
    <p:sldId id="263" r:id="rId11"/>
    <p:sldId id="275" r:id="rId12"/>
    <p:sldId id="262" r:id="rId13"/>
    <p:sldId id="273" r:id="rId14"/>
    <p:sldId id="386" r:id="rId15"/>
    <p:sldId id="389" r:id="rId16"/>
    <p:sldId id="390" r:id="rId17"/>
    <p:sldId id="312" r:id="rId18"/>
    <p:sldId id="380" r:id="rId19"/>
    <p:sldId id="281" r:id="rId20"/>
    <p:sldId id="282" r:id="rId21"/>
    <p:sldId id="39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262626"/>
    <a:srgbClr val="0779B7"/>
    <a:srgbClr val="EEEEE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0D735F-4582-664C-8133-13E8945969B4}" v="505" dt="2022-12-07T22:04:03.573"/>
    <p1510:client id="{66D93689-59E5-F889-F62D-59B7B03DD6A5}" v="33" dt="2022-12-06T22:54:43.028"/>
    <p1510:client id="{BC120899-B129-436E-B25F-9FF57887977D}" v="14" dt="2022-12-07T05:49:52.963"/>
    <p1510:client id="{CC92CA4C-B551-8149-A2A0-5E27ADE1C863}" v="1440" dt="2022-12-06T22:47:06.803"/>
    <p1510:client id="{CF43A645-B571-68A3-52F8-15A3E6A34DA2}" v="8" dt="2022-12-06T23:44:15.841"/>
    <p1510:client id="{DF8C8FB2-35AD-103E-A9C0-0BBAAC5E2339}" v="1" dt="2022-12-06T22:47:08.8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17"/>
    <p:restoredTop sz="95915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9.xml"/><Relationship Id="rId13" Type="http://schemas.openxmlformats.org/officeDocument/2006/relationships/slide" Target="slides/slide14.xml"/><Relationship Id="rId18" Type="http://schemas.openxmlformats.org/officeDocument/2006/relationships/slide" Target="slides/slide19.xml"/><Relationship Id="rId3" Type="http://schemas.openxmlformats.org/officeDocument/2006/relationships/slide" Target="slides/slide4.xml"/><Relationship Id="rId7" Type="http://schemas.openxmlformats.org/officeDocument/2006/relationships/slide" Target="slides/slide8.xml"/><Relationship Id="rId12" Type="http://schemas.openxmlformats.org/officeDocument/2006/relationships/slide" Target="slides/slide13.xml"/><Relationship Id="rId17" Type="http://schemas.openxmlformats.org/officeDocument/2006/relationships/slide" Target="slides/slide18.xml"/><Relationship Id="rId2" Type="http://schemas.openxmlformats.org/officeDocument/2006/relationships/slide" Target="slides/slide3.xml"/><Relationship Id="rId16" Type="http://schemas.openxmlformats.org/officeDocument/2006/relationships/slide" Target="slides/slide17.xml"/><Relationship Id="rId1" Type="http://schemas.openxmlformats.org/officeDocument/2006/relationships/slide" Target="slides/slide2.xml"/><Relationship Id="rId6" Type="http://schemas.openxmlformats.org/officeDocument/2006/relationships/slide" Target="slides/slide7.xml"/><Relationship Id="rId11" Type="http://schemas.openxmlformats.org/officeDocument/2006/relationships/slide" Target="slides/slide12.xml"/><Relationship Id="rId5" Type="http://schemas.openxmlformats.org/officeDocument/2006/relationships/slide" Target="slides/slide6.xml"/><Relationship Id="rId15" Type="http://schemas.openxmlformats.org/officeDocument/2006/relationships/slide" Target="slides/slide16.xml"/><Relationship Id="rId10" Type="http://schemas.openxmlformats.org/officeDocument/2006/relationships/slide" Target="slides/slide11.xml"/><Relationship Id="rId4" Type="http://schemas.openxmlformats.org/officeDocument/2006/relationships/slide" Target="slides/slide5.xml"/><Relationship Id="rId9" Type="http://schemas.openxmlformats.org/officeDocument/2006/relationships/slide" Target="slides/slide10.xml"/><Relationship Id="rId14" Type="http://schemas.openxmlformats.org/officeDocument/2006/relationships/slide" Target="slides/slide1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HMAD, RAYHAAN (PGT)" userId="37c30ae7-5b34-4121-951a-ee800825ad87" providerId="ADAL" clId="{130D735F-4582-664C-8133-13E8945969B4}"/>
    <pc:docChg chg="undo redo custSel addSld delSld modSld sldOrd">
      <pc:chgData name="AHMAD, RAYHAAN (PGT)" userId="37c30ae7-5b34-4121-951a-ee800825ad87" providerId="ADAL" clId="{130D735F-4582-664C-8133-13E8945969B4}" dt="2022-12-07T22:09:11.901" v="2494" actId="1076"/>
      <pc:docMkLst>
        <pc:docMk/>
      </pc:docMkLst>
      <pc:sldChg chg="modSp">
        <pc:chgData name="AHMAD, RAYHAAN (PGT)" userId="37c30ae7-5b34-4121-951a-ee800825ad87" providerId="ADAL" clId="{130D735F-4582-664C-8133-13E8945969B4}" dt="2022-12-07T15:32:25.952" v="1861" actId="20577"/>
        <pc:sldMkLst>
          <pc:docMk/>
          <pc:sldMk cId="3665053031" sldId="259"/>
        </pc:sldMkLst>
        <pc:spChg chg="mod">
          <ac:chgData name="AHMAD, RAYHAAN (PGT)" userId="37c30ae7-5b34-4121-951a-ee800825ad87" providerId="ADAL" clId="{130D735F-4582-664C-8133-13E8945969B4}" dt="2022-12-07T15:32:25.952" v="1861" actId="20577"/>
          <ac:spMkLst>
            <pc:docMk/>
            <pc:sldMk cId="3665053031" sldId="259"/>
            <ac:spMk id="3" creationId="{72B00E34-8594-9AFB-0946-0420AF36E5C2}"/>
          </ac:spMkLst>
        </pc:spChg>
      </pc:sldChg>
      <pc:sldChg chg="modSp">
        <pc:chgData name="AHMAD, RAYHAAN (PGT)" userId="37c30ae7-5b34-4121-951a-ee800825ad87" providerId="ADAL" clId="{130D735F-4582-664C-8133-13E8945969B4}" dt="2022-12-07T16:01:43.572" v="2257" actId="1076"/>
        <pc:sldMkLst>
          <pc:docMk/>
          <pc:sldMk cId="144702232" sldId="261"/>
        </pc:sldMkLst>
        <pc:spChg chg="mod">
          <ac:chgData name="AHMAD, RAYHAAN (PGT)" userId="37c30ae7-5b34-4121-951a-ee800825ad87" providerId="ADAL" clId="{130D735F-4582-664C-8133-13E8945969B4}" dt="2022-12-07T13:02:06.120" v="62" actId="1076"/>
          <ac:spMkLst>
            <pc:docMk/>
            <pc:sldMk cId="144702232" sldId="261"/>
            <ac:spMk id="2" creationId="{AFF5DA55-622E-9ECA-FF6D-8F976A211BA7}"/>
          </ac:spMkLst>
        </pc:spChg>
        <pc:spChg chg="mod">
          <ac:chgData name="AHMAD, RAYHAAN (PGT)" userId="37c30ae7-5b34-4121-951a-ee800825ad87" providerId="ADAL" clId="{130D735F-4582-664C-8133-13E8945969B4}" dt="2022-12-07T13:02:12.423" v="63" actId="1076"/>
          <ac:spMkLst>
            <pc:docMk/>
            <pc:sldMk cId="144702232" sldId="261"/>
            <ac:spMk id="3" creationId="{6FB5CA7E-5B02-9A30-CF47-F83D4C0FFB62}"/>
          </ac:spMkLst>
        </pc:spChg>
        <pc:spChg chg="mod">
          <ac:chgData name="AHMAD, RAYHAAN (PGT)" userId="37c30ae7-5b34-4121-951a-ee800825ad87" providerId="ADAL" clId="{130D735F-4582-664C-8133-13E8945969B4}" dt="2022-12-07T13:29:32.080" v="307" actId="20577"/>
          <ac:spMkLst>
            <pc:docMk/>
            <pc:sldMk cId="144702232" sldId="261"/>
            <ac:spMk id="38" creationId="{57B442EC-FF8D-6343-A9C4-50BCDA92639B}"/>
          </ac:spMkLst>
        </pc:spChg>
        <pc:cxnChg chg="mod">
          <ac:chgData name="AHMAD, RAYHAAN (PGT)" userId="37c30ae7-5b34-4121-951a-ee800825ad87" providerId="ADAL" clId="{130D735F-4582-664C-8133-13E8945969B4}" dt="2022-12-07T16:01:43.572" v="2257" actId="1076"/>
          <ac:cxnSpMkLst>
            <pc:docMk/>
            <pc:sldMk cId="144702232" sldId="261"/>
            <ac:cxnSpMk id="41" creationId="{A683ED9E-0D25-9E45-8CFB-F735B6B49AEF}"/>
          </ac:cxnSpMkLst>
        </pc:cxnChg>
      </pc:sldChg>
      <pc:sldChg chg="addSp delSp modSp mod modClrScheme chgLayout">
        <pc:chgData name="AHMAD, RAYHAAN (PGT)" userId="37c30ae7-5b34-4121-951a-ee800825ad87" providerId="ADAL" clId="{130D735F-4582-664C-8133-13E8945969B4}" dt="2022-12-07T16:05:19.186" v="2384" actId="1076"/>
        <pc:sldMkLst>
          <pc:docMk/>
          <pc:sldMk cId="1411591478" sldId="262"/>
        </pc:sldMkLst>
        <pc:spChg chg="mod">
          <ac:chgData name="AHMAD, RAYHAAN (PGT)" userId="37c30ae7-5b34-4121-951a-ee800825ad87" providerId="ADAL" clId="{130D735F-4582-664C-8133-13E8945969B4}" dt="2022-12-07T16:05:19.186" v="2384" actId="1076"/>
          <ac:spMkLst>
            <pc:docMk/>
            <pc:sldMk cId="1411591478" sldId="262"/>
            <ac:spMk id="2" creationId="{D5E37EEE-2B33-B84F-BA9B-DB10AE82DCE4}"/>
          </ac:spMkLst>
        </pc:spChg>
        <pc:spChg chg="add mod ord">
          <ac:chgData name="AHMAD, RAYHAAN (PGT)" userId="37c30ae7-5b34-4121-951a-ee800825ad87" providerId="ADAL" clId="{130D735F-4582-664C-8133-13E8945969B4}" dt="2022-12-07T14:24:23.753" v="1596" actId="113"/>
          <ac:spMkLst>
            <pc:docMk/>
            <pc:sldMk cId="1411591478" sldId="262"/>
            <ac:spMk id="3" creationId="{369F3DB4-62CD-4E49-9C3A-7357447DC8B1}"/>
          </ac:spMkLst>
        </pc:spChg>
        <pc:spChg chg="add mod ord">
          <ac:chgData name="AHMAD, RAYHAAN (PGT)" userId="37c30ae7-5b34-4121-951a-ee800825ad87" providerId="ADAL" clId="{130D735F-4582-664C-8133-13E8945969B4}" dt="2022-12-07T13:43:57.238" v="386" actId="20577"/>
          <ac:spMkLst>
            <pc:docMk/>
            <pc:sldMk cId="1411591478" sldId="262"/>
            <ac:spMk id="4" creationId="{61B52C47-2801-C446-A14A-A64236E3B12C}"/>
          </ac:spMkLst>
        </pc:spChg>
        <pc:spChg chg="del mod">
          <ac:chgData name="AHMAD, RAYHAAN (PGT)" userId="37c30ae7-5b34-4121-951a-ee800825ad87" providerId="ADAL" clId="{130D735F-4582-664C-8133-13E8945969B4}" dt="2022-12-07T13:44:02.211" v="387" actId="478"/>
          <ac:spMkLst>
            <pc:docMk/>
            <pc:sldMk cId="1411591478" sldId="262"/>
            <ac:spMk id="5" creationId="{7D05313E-868B-E74C-BCB2-2DA670E03435}"/>
          </ac:spMkLst>
        </pc:spChg>
        <pc:spChg chg="del mod">
          <ac:chgData name="AHMAD, RAYHAAN (PGT)" userId="37c30ae7-5b34-4121-951a-ee800825ad87" providerId="ADAL" clId="{130D735F-4582-664C-8133-13E8945969B4}" dt="2022-12-07T13:44:05.428" v="388" actId="478"/>
          <ac:spMkLst>
            <pc:docMk/>
            <pc:sldMk cId="1411591478" sldId="262"/>
            <ac:spMk id="6" creationId="{A52F4482-94B1-3B4A-8FA2-285E1FE24FB8}"/>
          </ac:spMkLst>
        </pc:spChg>
        <pc:picChg chg="mod">
          <ac:chgData name="AHMAD, RAYHAAN (PGT)" userId="37c30ae7-5b34-4121-951a-ee800825ad87" providerId="ADAL" clId="{130D735F-4582-664C-8133-13E8945969B4}" dt="2022-12-07T13:07:40.154" v="140" actId="1076"/>
          <ac:picMkLst>
            <pc:docMk/>
            <pc:sldMk cId="1411591478" sldId="262"/>
            <ac:picMk id="132" creationId="{819FF269-52AC-EAF6-3907-A784CD2C02E6}"/>
          </ac:picMkLst>
        </pc:picChg>
      </pc:sldChg>
      <pc:sldChg chg="addSp delSp modSp mod modClrScheme chgLayout">
        <pc:chgData name="AHMAD, RAYHAAN (PGT)" userId="37c30ae7-5b34-4121-951a-ee800825ad87" providerId="ADAL" clId="{130D735F-4582-664C-8133-13E8945969B4}" dt="2022-12-07T15:32:02.501" v="1836" actId="20577"/>
        <pc:sldMkLst>
          <pc:docMk/>
          <pc:sldMk cId="3560734345" sldId="263"/>
        </pc:sldMkLst>
        <pc:spChg chg="mod">
          <ac:chgData name="AHMAD, RAYHAAN (PGT)" userId="37c30ae7-5b34-4121-951a-ee800825ad87" providerId="ADAL" clId="{130D735F-4582-664C-8133-13E8945969B4}" dt="2022-12-07T15:32:02.501" v="1836" actId="20577"/>
          <ac:spMkLst>
            <pc:docMk/>
            <pc:sldMk cId="3560734345" sldId="263"/>
            <ac:spMk id="5" creationId="{6BB00C56-9F5A-E648-20C4-EA7251255A54}"/>
          </ac:spMkLst>
        </pc:spChg>
        <pc:spChg chg="del mod">
          <ac:chgData name="AHMAD, RAYHAAN (PGT)" userId="37c30ae7-5b34-4121-951a-ee800825ad87" providerId="ADAL" clId="{130D735F-4582-664C-8133-13E8945969B4}" dt="2022-12-07T13:30:39.397" v="343" actId="478"/>
          <ac:spMkLst>
            <pc:docMk/>
            <pc:sldMk cId="3560734345" sldId="263"/>
            <ac:spMk id="6" creationId="{16401571-E9CA-3347-A483-ECC895237DA8}"/>
          </ac:spMkLst>
        </pc:spChg>
        <pc:spChg chg="del mod">
          <ac:chgData name="AHMAD, RAYHAAN (PGT)" userId="37c30ae7-5b34-4121-951a-ee800825ad87" providerId="ADAL" clId="{130D735F-4582-664C-8133-13E8945969B4}" dt="2022-12-07T13:30:43.879" v="344" actId="478"/>
          <ac:spMkLst>
            <pc:docMk/>
            <pc:sldMk cId="3560734345" sldId="263"/>
            <ac:spMk id="7" creationId="{34C1558B-CB9B-F34D-AA94-751BE46A1A96}"/>
          </ac:spMkLst>
        </pc:spChg>
        <pc:spChg chg="add mod ord">
          <ac:chgData name="AHMAD, RAYHAAN (PGT)" userId="37c30ae7-5b34-4121-951a-ee800825ad87" providerId="ADAL" clId="{130D735F-4582-664C-8133-13E8945969B4}" dt="2022-12-07T14:23:53.128" v="1593" actId="113"/>
          <ac:spMkLst>
            <pc:docMk/>
            <pc:sldMk cId="3560734345" sldId="263"/>
            <ac:spMk id="13" creationId="{E12DFF58-FE65-7548-A7BB-694AE9D876AB}"/>
          </ac:spMkLst>
        </pc:spChg>
        <pc:spChg chg="add mod ord">
          <ac:chgData name="AHMAD, RAYHAAN (PGT)" userId="37c30ae7-5b34-4121-951a-ee800825ad87" providerId="ADAL" clId="{130D735F-4582-664C-8133-13E8945969B4}" dt="2022-12-07T13:45:30.910" v="407" actId="20577"/>
          <ac:spMkLst>
            <pc:docMk/>
            <pc:sldMk cId="3560734345" sldId="263"/>
            <ac:spMk id="14" creationId="{9EFEA9B6-1C43-A549-848D-108F0CACDA72}"/>
          </ac:spMkLst>
        </pc:spChg>
        <pc:picChg chg="mod">
          <ac:chgData name="AHMAD, RAYHAAN (PGT)" userId="37c30ae7-5b34-4121-951a-ee800825ad87" providerId="ADAL" clId="{130D735F-4582-664C-8133-13E8945969B4}" dt="2022-12-07T13:07:17.364" v="138" actId="1076"/>
          <ac:picMkLst>
            <pc:docMk/>
            <pc:sldMk cId="3560734345" sldId="263"/>
            <ac:picMk id="3" creationId="{CC28006B-5B9D-D19B-1B0B-D2C419068D4A}"/>
          </ac:picMkLst>
        </pc:picChg>
        <pc:picChg chg="add mod">
          <ac:chgData name="AHMAD, RAYHAAN (PGT)" userId="37c30ae7-5b34-4121-951a-ee800825ad87" providerId="ADAL" clId="{130D735F-4582-664C-8133-13E8945969B4}" dt="2022-12-07T15:31:45.154" v="1830" actId="14100"/>
          <ac:picMkLst>
            <pc:docMk/>
            <pc:sldMk cId="3560734345" sldId="263"/>
            <ac:picMk id="15" creationId="{0B7B64BD-E0B7-3F44-93C8-344381FDB7C7}"/>
          </ac:picMkLst>
        </pc:picChg>
      </pc:sldChg>
      <pc:sldChg chg="modSp">
        <pc:chgData name="AHMAD, RAYHAAN (PGT)" userId="37c30ae7-5b34-4121-951a-ee800825ad87" providerId="ADAL" clId="{130D735F-4582-664C-8133-13E8945969B4}" dt="2022-12-07T14:23:24.327" v="1591" actId="1076"/>
        <pc:sldMkLst>
          <pc:docMk/>
          <pc:sldMk cId="1407538067" sldId="265"/>
        </pc:sldMkLst>
        <pc:spChg chg="mod">
          <ac:chgData name="AHMAD, RAYHAAN (PGT)" userId="37c30ae7-5b34-4121-951a-ee800825ad87" providerId="ADAL" clId="{130D735F-4582-664C-8133-13E8945969B4}" dt="2022-12-07T14:23:20.991" v="1590" actId="1076"/>
          <ac:spMkLst>
            <pc:docMk/>
            <pc:sldMk cId="1407538067" sldId="265"/>
            <ac:spMk id="29" creationId="{55EF6C61-24F8-AA49-B535-CAD6358CE802}"/>
          </ac:spMkLst>
        </pc:spChg>
        <pc:spChg chg="mod">
          <ac:chgData name="AHMAD, RAYHAAN (PGT)" userId="37c30ae7-5b34-4121-951a-ee800825ad87" providerId="ADAL" clId="{130D735F-4582-664C-8133-13E8945969B4}" dt="2022-12-07T14:23:24.327" v="1591" actId="1076"/>
          <ac:spMkLst>
            <pc:docMk/>
            <pc:sldMk cId="1407538067" sldId="265"/>
            <ac:spMk id="30" creationId="{FEA3191F-D2B5-5946-81AD-0E4E41C16FED}"/>
          </ac:spMkLst>
        </pc:spChg>
      </pc:sldChg>
      <pc:sldChg chg="modSp">
        <pc:chgData name="AHMAD, RAYHAAN (PGT)" userId="37c30ae7-5b34-4121-951a-ee800825ad87" providerId="ADAL" clId="{130D735F-4582-664C-8133-13E8945969B4}" dt="2022-12-07T16:04:34.510" v="2383" actId="20577"/>
        <pc:sldMkLst>
          <pc:docMk/>
          <pc:sldMk cId="3790622927" sldId="272"/>
        </pc:sldMkLst>
        <pc:spChg chg="mod">
          <ac:chgData name="AHMAD, RAYHAAN (PGT)" userId="37c30ae7-5b34-4121-951a-ee800825ad87" providerId="ADAL" clId="{130D735F-4582-664C-8133-13E8945969B4}" dt="2022-12-07T16:04:34.510" v="2383" actId="20577"/>
          <ac:spMkLst>
            <pc:docMk/>
            <pc:sldMk cId="3790622927" sldId="272"/>
            <ac:spMk id="14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6:04:07.300" v="2376" actId="20577"/>
          <ac:spMkLst>
            <pc:docMk/>
            <pc:sldMk cId="3790622927" sldId="272"/>
            <ac:spMk id="23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6:02:03.753" v="2259" actId="20577"/>
          <ac:spMkLst>
            <pc:docMk/>
            <pc:sldMk cId="3790622927" sldId="272"/>
            <ac:spMk id="30" creationId="{E8AED729-BC23-91C1-4B48-268AE62CF6C7}"/>
          </ac:spMkLst>
        </pc:spChg>
        <pc:spChg chg="mod">
          <ac:chgData name="AHMAD, RAYHAAN (PGT)" userId="37c30ae7-5b34-4121-951a-ee800825ad87" providerId="ADAL" clId="{130D735F-4582-664C-8133-13E8945969B4}" dt="2022-12-07T16:03:54.995" v="2374" actId="20577"/>
          <ac:spMkLst>
            <pc:docMk/>
            <pc:sldMk cId="3790622927" sldId="272"/>
            <ac:spMk id="31" creationId="{D4BD70B9-C43C-CCD6-9737-E228E8550384}"/>
          </ac:spMkLst>
        </pc:spChg>
        <pc:spChg chg="mod">
          <ac:chgData name="AHMAD, RAYHAAN (PGT)" userId="37c30ae7-5b34-4121-951a-ee800825ad87" providerId="ADAL" clId="{130D735F-4582-664C-8133-13E8945969B4}" dt="2022-12-07T14:23:45.393" v="1592" actId="113"/>
          <ac:spMkLst>
            <pc:docMk/>
            <pc:sldMk cId="3790622927" sldId="272"/>
            <ac:spMk id="32" creationId="{93CF8A49-824D-404A-8384-AB507F169BE2}"/>
          </ac:spMkLst>
        </pc:spChg>
        <pc:spChg chg="mod">
          <ac:chgData name="AHMAD, RAYHAAN (PGT)" userId="37c30ae7-5b34-4121-951a-ee800825ad87" providerId="ADAL" clId="{130D735F-4582-664C-8133-13E8945969B4}" dt="2022-12-07T16:02:57.543" v="2318" actId="20577"/>
          <ac:spMkLst>
            <pc:docMk/>
            <pc:sldMk cId="3790622927" sldId="272"/>
            <ac:spMk id="33" creationId="{D3BC3724-E859-E688-6C82-6E057D6E892A}"/>
          </ac:spMkLst>
        </pc:spChg>
        <pc:spChg chg="mod">
          <ac:chgData name="AHMAD, RAYHAAN (PGT)" userId="37c30ae7-5b34-4121-951a-ee800825ad87" providerId="ADAL" clId="{130D735F-4582-664C-8133-13E8945969B4}" dt="2022-12-07T13:29:53.943" v="324" actId="20577"/>
          <ac:spMkLst>
            <pc:docMk/>
            <pc:sldMk cId="3790622927" sldId="272"/>
            <ac:spMk id="34" creationId="{E9C8767D-F179-1143-A8A7-A5C439892AAC}"/>
          </ac:spMkLst>
        </pc:spChg>
        <pc:spChg chg="mod">
          <ac:chgData name="AHMAD, RAYHAAN (PGT)" userId="37c30ae7-5b34-4121-951a-ee800825ad87" providerId="ADAL" clId="{130D735F-4582-664C-8133-13E8945969B4}" dt="2022-12-07T16:03:14.943" v="2327" actId="20577"/>
          <ac:spMkLst>
            <pc:docMk/>
            <pc:sldMk cId="3790622927" sldId="272"/>
            <ac:spMk id="35" creationId="{6D0DFB8A-CB85-565F-A836-4756971B68B1}"/>
          </ac:spMkLst>
        </pc:spChg>
        <pc:spChg chg="mod">
          <ac:chgData name="AHMAD, RAYHAAN (PGT)" userId="37c30ae7-5b34-4121-951a-ee800825ad87" providerId="ADAL" clId="{130D735F-4582-664C-8133-13E8945969B4}" dt="2022-12-07T16:04:16.771" v="2377" actId="1076"/>
          <ac:spMkLst>
            <pc:docMk/>
            <pc:sldMk cId="3790622927" sldId="272"/>
            <ac:spMk id="36" creationId="{D3430800-FB51-0E96-FFDA-3206067B347C}"/>
          </ac:spMkLst>
        </pc:spChg>
        <pc:spChg chg="mod">
          <ac:chgData name="AHMAD, RAYHAAN (PGT)" userId="37c30ae7-5b34-4121-951a-ee800825ad87" providerId="ADAL" clId="{130D735F-4582-664C-8133-13E8945969B4}" dt="2022-12-07T13:03:18.446" v="65" actId="20577"/>
          <ac:spMkLst>
            <pc:docMk/>
            <pc:sldMk cId="3790622927" sldId="272"/>
            <ac:spMk id="39" creationId="{EA8C5188-3B14-E80B-DA3D-1B0C678B0094}"/>
          </ac:spMkLst>
        </pc:spChg>
        <pc:spChg chg="mod">
          <ac:chgData name="AHMAD, RAYHAAN (PGT)" userId="37c30ae7-5b34-4121-951a-ee800825ad87" providerId="ADAL" clId="{130D735F-4582-664C-8133-13E8945969B4}" dt="2022-12-07T16:02:10.460" v="2265" actId="20577"/>
          <ac:spMkLst>
            <pc:docMk/>
            <pc:sldMk cId="3790622927" sldId="272"/>
            <ac:spMk id="40" creationId="{91B23803-A6F4-07F1-330E-2F090BFF382D}"/>
          </ac:spMkLst>
        </pc:spChg>
        <pc:spChg chg="mod">
          <ac:chgData name="AHMAD, RAYHAAN (PGT)" userId="37c30ae7-5b34-4121-951a-ee800825ad87" providerId="ADAL" clId="{130D735F-4582-664C-8133-13E8945969B4}" dt="2022-12-07T16:02:28.410" v="2307" actId="20577"/>
          <ac:spMkLst>
            <pc:docMk/>
            <pc:sldMk cId="3790622927" sldId="272"/>
            <ac:spMk id="41" creationId="{B89947B6-A6C0-7F64-AC01-800264F29C5B}"/>
          </ac:spMkLst>
        </pc:spChg>
      </pc:sldChg>
      <pc:sldChg chg="addSp delSp modSp mod modClrScheme chgLayout">
        <pc:chgData name="AHMAD, RAYHAAN (PGT)" userId="37c30ae7-5b34-4121-951a-ee800825ad87" providerId="ADAL" clId="{130D735F-4582-664C-8133-13E8945969B4}" dt="2022-12-07T22:04:39.976" v="2481" actId="14100"/>
        <pc:sldMkLst>
          <pc:docMk/>
          <pc:sldMk cId="1197118123" sldId="273"/>
        </pc:sldMkLst>
        <pc:spChg chg="add mod ord">
          <ac:chgData name="AHMAD, RAYHAAN (PGT)" userId="37c30ae7-5b34-4121-951a-ee800825ad87" providerId="ADAL" clId="{130D735F-4582-664C-8133-13E8945969B4}" dt="2022-12-07T14:24:28.863" v="1597" actId="113"/>
          <ac:spMkLst>
            <pc:docMk/>
            <pc:sldMk cId="1197118123" sldId="273"/>
            <ac:spMk id="2" creationId="{5AAC6771-F68A-4B4F-86F2-5555C04CD62C}"/>
          </ac:spMkLst>
        </pc:spChg>
        <pc:spChg chg="mod">
          <ac:chgData name="AHMAD, RAYHAAN (PGT)" userId="37c30ae7-5b34-4121-951a-ee800825ad87" providerId="ADAL" clId="{130D735F-4582-664C-8133-13E8945969B4}" dt="2022-12-07T14:36:44.888" v="1642" actId="1076"/>
          <ac:spMkLst>
            <pc:docMk/>
            <pc:sldMk cId="1197118123" sldId="273"/>
            <ac:spMk id="5" creationId="{36EA16DA-425E-6690-1B0A-8170DA9A7C45}"/>
          </ac:spMkLst>
        </pc:spChg>
        <pc:spChg chg="del mod">
          <ac:chgData name="AHMAD, RAYHAAN (PGT)" userId="37c30ae7-5b34-4121-951a-ee800825ad87" providerId="ADAL" clId="{130D735F-4582-664C-8133-13E8945969B4}" dt="2022-12-07T13:45:00.868" v="405" actId="478"/>
          <ac:spMkLst>
            <pc:docMk/>
            <pc:sldMk cId="1197118123" sldId="273"/>
            <ac:spMk id="6" creationId="{FA6135DA-EB92-5E40-9501-4949883B1A9A}"/>
          </ac:spMkLst>
        </pc:spChg>
        <pc:spChg chg="del mod">
          <ac:chgData name="AHMAD, RAYHAAN (PGT)" userId="37c30ae7-5b34-4121-951a-ee800825ad87" providerId="ADAL" clId="{130D735F-4582-664C-8133-13E8945969B4}" dt="2022-12-07T13:45:03.640" v="406" actId="478"/>
          <ac:spMkLst>
            <pc:docMk/>
            <pc:sldMk cId="1197118123" sldId="273"/>
            <ac:spMk id="7" creationId="{AD14BC5B-E820-F349-A091-03CFBE1821F5}"/>
          </ac:spMkLst>
        </pc:spChg>
        <pc:spChg chg="add mod ord">
          <ac:chgData name="AHMAD, RAYHAAN (PGT)" userId="37c30ae7-5b34-4121-951a-ee800825ad87" providerId="ADAL" clId="{130D735F-4582-664C-8133-13E8945969B4}" dt="2022-12-07T13:44:54.855" v="404" actId="20577"/>
          <ac:spMkLst>
            <pc:docMk/>
            <pc:sldMk cId="1197118123" sldId="273"/>
            <ac:spMk id="9" creationId="{4F104845-689B-DA41-BC38-9837BA4F9E6D}"/>
          </ac:spMkLst>
        </pc:spChg>
        <pc:picChg chg="mod">
          <ac:chgData name="AHMAD, RAYHAAN (PGT)" userId="37c30ae7-5b34-4121-951a-ee800825ad87" providerId="ADAL" clId="{130D735F-4582-664C-8133-13E8945969B4}" dt="2022-12-07T13:07:51.908" v="141" actId="1076"/>
          <ac:picMkLst>
            <pc:docMk/>
            <pc:sldMk cId="1197118123" sldId="273"/>
            <ac:picMk id="3" creationId="{ADCD68CF-E3D5-5EDC-D002-F7EC29AD9253}"/>
          </ac:picMkLst>
        </pc:picChg>
        <pc:picChg chg="add mod">
          <ac:chgData name="AHMAD, RAYHAAN (PGT)" userId="37c30ae7-5b34-4121-951a-ee800825ad87" providerId="ADAL" clId="{130D735F-4582-664C-8133-13E8945969B4}" dt="2022-12-07T22:04:39.976" v="2481" actId="14100"/>
          <ac:picMkLst>
            <pc:docMk/>
            <pc:sldMk cId="1197118123" sldId="273"/>
            <ac:picMk id="10" creationId="{74BD85B6-9985-2D48-BE1E-3AD26F7025DE}"/>
          </ac:picMkLst>
        </pc:picChg>
      </pc:sldChg>
      <pc:sldChg chg="addSp modSp">
        <pc:chgData name="AHMAD, RAYHAAN (PGT)" userId="37c30ae7-5b34-4121-951a-ee800825ad87" providerId="ADAL" clId="{130D735F-4582-664C-8133-13E8945969B4}" dt="2022-12-07T16:12:53.780" v="2387" actId="1076"/>
        <pc:sldMkLst>
          <pc:docMk/>
          <pc:sldMk cId="3804834171" sldId="274"/>
        </pc:sldMkLst>
        <pc:spChg chg="mod">
          <ac:chgData name="AHMAD, RAYHAAN (PGT)" userId="37c30ae7-5b34-4121-951a-ee800825ad87" providerId="ADAL" clId="{130D735F-4582-664C-8133-13E8945969B4}" dt="2022-12-07T15:53:47.421" v="2086" actId="207"/>
          <ac:spMkLst>
            <pc:docMk/>
            <pc:sldMk cId="3804834171" sldId="274"/>
            <ac:spMk id="4" creationId="{75F31E23-2D06-C540-B013-7045B005EAD7}"/>
          </ac:spMkLst>
        </pc:spChg>
        <pc:spChg chg="mod">
          <ac:chgData name="AHMAD, RAYHAAN (PGT)" userId="37c30ae7-5b34-4121-951a-ee800825ad87" providerId="ADAL" clId="{130D735F-4582-664C-8133-13E8945969B4}" dt="2022-12-07T13:27:37.011" v="271" actId="20577"/>
          <ac:spMkLst>
            <pc:docMk/>
            <pc:sldMk cId="3804834171" sldId="274"/>
            <ac:spMk id="5" creationId="{6FD1C10A-406B-BE40-BCB3-B77DAAF5035C}"/>
          </ac:spMkLst>
        </pc:spChg>
        <pc:spChg chg="add mod">
          <ac:chgData name="AHMAD, RAYHAAN (PGT)" userId="37c30ae7-5b34-4121-951a-ee800825ad87" providerId="ADAL" clId="{130D735F-4582-664C-8133-13E8945969B4}" dt="2022-12-07T12:58:30.824" v="39" actId="1076"/>
          <ac:spMkLst>
            <pc:docMk/>
            <pc:sldMk cId="3804834171" sldId="274"/>
            <ac:spMk id="6" creationId="{D62B2B4E-4F13-504C-9E0B-7E14B6E26D4C}"/>
          </ac:spMkLst>
        </pc:spChg>
        <pc:picChg chg="mod">
          <ac:chgData name="AHMAD, RAYHAAN (PGT)" userId="37c30ae7-5b34-4121-951a-ee800825ad87" providerId="ADAL" clId="{130D735F-4582-664C-8133-13E8945969B4}" dt="2022-12-07T16:12:53.780" v="2387" actId="1076"/>
          <ac:picMkLst>
            <pc:docMk/>
            <pc:sldMk cId="3804834171" sldId="274"/>
            <ac:picMk id="3" creationId="{D65E52EE-DB25-7BE1-11DF-4051CC2F4D6D}"/>
          </ac:picMkLst>
        </pc:picChg>
      </pc:sldChg>
      <pc:sldChg chg="addSp delSp modSp mod modClrScheme chgLayout">
        <pc:chgData name="AHMAD, RAYHAAN (PGT)" userId="37c30ae7-5b34-4121-951a-ee800825ad87" providerId="ADAL" clId="{130D735F-4582-664C-8133-13E8945969B4}" dt="2022-12-07T14:24:19.130" v="1595" actId="1076"/>
        <pc:sldMkLst>
          <pc:docMk/>
          <pc:sldMk cId="3175711314" sldId="275"/>
        </pc:sldMkLst>
        <pc:spChg chg="add mod ord">
          <ac:chgData name="AHMAD, RAYHAAN (PGT)" userId="37c30ae7-5b34-4121-951a-ee800825ad87" providerId="ADAL" clId="{130D735F-4582-664C-8133-13E8945969B4}" dt="2022-12-07T14:24:15.271" v="1594" actId="113"/>
          <ac:spMkLst>
            <pc:docMk/>
            <pc:sldMk cId="3175711314" sldId="275"/>
            <ac:spMk id="2" creationId="{89C7BCCB-9B52-344E-B9DF-D17A0F57E515}"/>
          </ac:spMkLst>
        </pc:spChg>
        <pc:spChg chg="add mod ord">
          <ac:chgData name="AHMAD, RAYHAAN (PGT)" userId="37c30ae7-5b34-4121-951a-ee800825ad87" providerId="ADAL" clId="{130D735F-4582-664C-8133-13E8945969B4}" dt="2022-12-07T14:24:19.130" v="1595" actId="1076"/>
          <ac:spMkLst>
            <pc:docMk/>
            <pc:sldMk cId="3175711314" sldId="275"/>
            <ac:spMk id="4" creationId="{55B5EBB4-2695-1245-8BE4-3256EED340B4}"/>
          </ac:spMkLst>
        </pc:spChg>
        <pc:spChg chg="del mod">
          <ac:chgData name="AHMAD, RAYHAAN (PGT)" userId="37c30ae7-5b34-4121-951a-ee800825ad87" providerId="ADAL" clId="{130D735F-4582-664C-8133-13E8945969B4}" dt="2022-12-07T13:43:00.921" v="369" actId="478"/>
          <ac:spMkLst>
            <pc:docMk/>
            <pc:sldMk cId="3175711314" sldId="275"/>
            <ac:spMk id="5" creationId="{7EF85846-0713-D242-95E9-E51EF21F2930}"/>
          </ac:spMkLst>
        </pc:spChg>
        <pc:spChg chg="del mod">
          <ac:chgData name="AHMAD, RAYHAAN (PGT)" userId="37c30ae7-5b34-4121-951a-ee800825ad87" providerId="ADAL" clId="{130D735F-4582-664C-8133-13E8945969B4}" dt="2022-12-07T13:42:57.872" v="367" actId="478"/>
          <ac:spMkLst>
            <pc:docMk/>
            <pc:sldMk cId="3175711314" sldId="275"/>
            <ac:spMk id="6" creationId="{7759F1D0-1DDA-304B-8EE9-8990BD6E6410}"/>
          </ac:spMkLst>
        </pc:spChg>
        <pc:picChg chg="mod">
          <ac:chgData name="AHMAD, RAYHAAN (PGT)" userId="37c30ae7-5b34-4121-951a-ee800825ad87" providerId="ADAL" clId="{130D735F-4582-664C-8133-13E8945969B4}" dt="2022-12-07T13:07:26.708" v="139" actId="1076"/>
          <ac:picMkLst>
            <pc:docMk/>
            <pc:sldMk cId="3175711314" sldId="275"/>
            <ac:picMk id="9" creationId="{6BB0768A-2AC0-0881-080B-D75081574072}"/>
          </ac:picMkLst>
        </pc:picChg>
      </pc:sldChg>
      <pc:sldChg chg="addSp delSp modSp mod modClrScheme chgLayout">
        <pc:chgData name="AHMAD, RAYHAAN (PGT)" userId="37c30ae7-5b34-4121-951a-ee800825ad87" providerId="ADAL" clId="{130D735F-4582-664C-8133-13E8945969B4}" dt="2022-12-07T14:22:52.527" v="1584" actId="1036"/>
        <pc:sldMkLst>
          <pc:docMk/>
          <pc:sldMk cId="673661789" sldId="280"/>
        </pc:sldMkLst>
        <pc:spChg chg="del mod">
          <ac:chgData name="AHMAD, RAYHAAN (PGT)" userId="37c30ae7-5b34-4121-951a-ee800825ad87" providerId="ADAL" clId="{130D735F-4582-664C-8133-13E8945969B4}" dt="2022-12-07T14:22:21.683" v="1580" actId="478"/>
          <ac:spMkLst>
            <pc:docMk/>
            <pc:sldMk cId="673661789" sldId="280"/>
            <ac:spMk id="5" creationId="{D337F90F-6818-AB44-B818-CFC72F86DC18}"/>
          </ac:spMkLst>
        </pc:spChg>
        <pc:spChg chg="del mod">
          <ac:chgData name="AHMAD, RAYHAAN (PGT)" userId="37c30ae7-5b34-4121-951a-ee800825ad87" providerId="ADAL" clId="{130D735F-4582-664C-8133-13E8945969B4}" dt="2022-12-07T14:22:24.112" v="1581" actId="478"/>
          <ac:spMkLst>
            <pc:docMk/>
            <pc:sldMk cId="673661789" sldId="280"/>
            <ac:spMk id="8" creationId="{796BE8DB-124B-C644-9FA1-E4633AAB68DC}"/>
          </ac:spMkLst>
        </pc:spChg>
        <pc:spChg chg="add mod ord">
          <ac:chgData name="AHMAD, RAYHAAN (PGT)" userId="37c30ae7-5b34-4121-951a-ee800825ad87" providerId="ADAL" clId="{130D735F-4582-664C-8133-13E8945969B4}" dt="2022-12-07T13:29:21.715" v="304" actId="14100"/>
          <ac:spMkLst>
            <pc:docMk/>
            <pc:sldMk cId="673661789" sldId="280"/>
            <ac:spMk id="10" creationId="{3DAF81BA-123A-E54A-A3E7-422E562FAB23}"/>
          </ac:spMkLst>
        </pc:spChg>
        <pc:spChg chg="add del mod ord">
          <ac:chgData name="AHMAD, RAYHAAN (PGT)" userId="37c30ae7-5b34-4121-951a-ee800825ad87" providerId="ADAL" clId="{130D735F-4582-664C-8133-13E8945969B4}" dt="2022-12-07T13:28:22.871" v="284" actId="478"/>
          <ac:spMkLst>
            <pc:docMk/>
            <pc:sldMk cId="673661789" sldId="280"/>
            <ac:spMk id="11" creationId="{8753D1EC-0201-6B45-B31F-1E361FC1232C}"/>
          </ac:spMkLst>
        </pc:spChg>
        <pc:spChg chg="add mod ord">
          <ac:chgData name="AHMAD, RAYHAAN (PGT)" userId="37c30ae7-5b34-4121-951a-ee800825ad87" providerId="ADAL" clId="{130D735F-4582-664C-8133-13E8945969B4}" dt="2022-12-07T14:22:50.132" v="1583" actId="1076"/>
          <ac:spMkLst>
            <pc:docMk/>
            <pc:sldMk cId="673661789" sldId="280"/>
            <ac:spMk id="12" creationId="{253328FE-8A07-0B4F-9CCE-13B11FADA074}"/>
          </ac:spMkLst>
        </pc:spChg>
        <pc:spChg chg="add mod">
          <ac:chgData name="AHMAD, RAYHAAN (PGT)" userId="37c30ae7-5b34-4121-951a-ee800825ad87" providerId="ADAL" clId="{130D735F-4582-664C-8133-13E8945969B4}" dt="2022-12-07T14:22:39.040" v="1582" actId="1076"/>
          <ac:spMkLst>
            <pc:docMk/>
            <pc:sldMk cId="673661789" sldId="280"/>
            <ac:spMk id="13" creationId="{8AF671CA-577F-1A44-9C4B-09A7A2A34F4C}"/>
          </ac:spMkLst>
        </pc:spChg>
        <pc:picChg chg="mod">
          <ac:chgData name="AHMAD, RAYHAAN (PGT)" userId="37c30ae7-5b34-4121-951a-ee800825ad87" providerId="ADAL" clId="{130D735F-4582-664C-8133-13E8945969B4}" dt="2022-12-07T14:22:52.527" v="1584" actId="1036"/>
          <ac:picMkLst>
            <pc:docMk/>
            <pc:sldMk cId="673661789" sldId="280"/>
            <ac:picMk id="3" creationId="{108EC060-2973-AD68-0D9D-9551C48DAB37}"/>
          </ac:picMkLst>
        </pc:picChg>
      </pc:sldChg>
      <pc:sldChg chg="addSp delSp modSp mod modClrScheme chgLayout">
        <pc:chgData name="AHMAD, RAYHAAN (PGT)" userId="37c30ae7-5b34-4121-951a-ee800825ad87" providerId="ADAL" clId="{130D735F-4582-664C-8133-13E8945969B4}" dt="2022-12-07T14:25:31.726" v="1610" actId="113"/>
        <pc:sldMkLst>
          <pc:docMk/>
          <pc:sldMk cId="381337957" sldId="281"/>
        </pc:sldMkLst>
        <pc:spChg chg="add mod ord">
          <ac:chgData name="AHMAD, RAYHAAN (PGT)" userId="37c30ae7-5b34-4121-951a-ee800825ad87" providerId="ADAL" clId="{130D735F-4582-664C-8133-13E8945969B4}" dt="2022-12-07T14:25:31.726" v="1610" actId="113"/>
          <ac:spMkLst>
            <pc:docMk/>
            <pc:sldMk cId="381337957" sldId="281"/>
            <ac:spMk id="2" creationId="{7B4BF0D7-45BC-E447-80AB-41DD861CC397}"/>
          </ac:spMkLst>
        </pc:spChg>
        <pc:spChg chg="add mod ord">
          <ac:chgData name="AHMAD, RAYHAAN (PGT)" userId="37c30ae7-5b34-4121-951a-ee800825ad87" providerId="ADAL" clId="{130D735F-4582-664C-8133-13E8945969B4}" dt="2022-12-07T13:47:16.034" v="419" actId="108"/>
          <ac:spMkLst>
            <pc:docMk/>
            <pc:sldMk cId="381337957" sldId="281"/>
            <ac:spMk id="3" creationId="{7C4F0884-716E-1F49-A755-4C1230E50E9A}"/>
          </ac:spMkLst>
        </pc:spChg>
        <pc:spChg chg="mod">
          <ac:chgData name="AHMAD, RAYHAAN (PGT)" userId="37c30ae7-5b34-4121-951a-ee800825ad87" providerId="ADAL" clId="{130D735F-4582-664C-8133-13E8945969B4}" dt="2022-12-07T13:49:10.084" v="431" actId="1076"/>
          <ac:spMkLst>
            <pc:docMk/>
            <pc:sldMk cId="381337957" sldId="281"/>
            <ac:spMk id="4" creationId="{00000000-0000-0000-0000-000000000000}"/>
          </ac:spMkLst>
        </pc:spChg>
        <pc:spChg chg="mod topLvl">
          <ac:chgData name="AHMAD, RAYHAAN (PGT)" userId="37c30ae7-5b34-4121-951a-ee800825ad87" providerId="ADAL" clId="{130D735F-4582-664C-8133-13E8945969B4}" dt="2022-12-07T13:49:10.084" v="431" actId="1076"/>
          <ac:spMkLst>
            <pc:docMk/>
            <pc:sldMk cId="381337957" sldId="281"/>
            <ac:spMk id="5" creationId="{00000000-0000-0000-0000-000000000000}"/>
          </ac:spMkLst>
        </pc:spChg>
        <pc:spChg chg="mod topLvl">
          <ac:chgData name="AHMAD, RAYHAAN (PGT)" userId="37c30ae7-5b34-4121-951a-ee800825ad87" providerId="ADAL" clId="{130D735F-4582-664C-8133-13E8945969B4}" dt="2022-12-07T13:49:10.084" v="431" actId="1076"/>
          <ac:spMkLst>
            <pc:docMk/>
            <pc:sldMk cId="381337957" sldId="281"/>
            <ac:spMk id="6" creationId="{00000000-0000-0000-0000-000000000000}"/>
          </ac:spMkLst>
        </pc:spChg>
        <pc:spChg chg="mod topLvl">
          <ac:chgData name="AHMAD, RAYHAAN (PGT)" userId="37c30ae7-5b34-4121-951a-ee800825ad87" providerId="ADAL" clId="{130D735F-4582-664C-8133-13E8945969B4}" dt="2022-12-07T13:49:10.084" v="431" actId="1076"/>
          <ac:spMkLst>
            <pc:docMk/>
            <pc:sldMk cId="381337957" sldId="281"/>
            <ac:spMk id="7" creationId="{00000000-0000-0000-0000-000000000000}"/>
          </ac:spMkLst>
        </pc:spChg>
        <pc:spChg chg="mod topLvl">
          <ac:chgData name="AHMAD, RAYHAAN (PGT)" userId="37c30ae7-5b34-4121-951a-ee800825ad87" providerId="ADAL" clId="{130D735F-4582-664C-8133-13E8945969B4}" dt="2022-12-07T13:49:10.084" v="431" actId="1076"/>
          <ac:spMkLst>
            <pc:docMk/>
            <pc:sldMk cId="381337957" sldId="281"/>
            <ac:spMk id="8" creationId="{00000000-0000-0000-0000-000000000000}"/>
          </ac:spMkLst>
        </pc:spChg>
        <pc:spChg chg="del mod">
          <ac:chgData name="AHMAD, RAYHAAN (PGT)" userId="37c30ae7-5b34-4121-951a-ee800825ad87" providerId="ADAL" clId="{130D735F-4582-664C-8133-13E8945969B4}" dt="2022-12-07T13:46:42.181" v="415" actId="478"/>
          <ac:spMkLst>
            <pc:docMk/>
            <pc:sldMk cId="381337957" sldId="281"/>
            <ac:spMk id="10" creationId="{00000000-0000-0000-0000-000000000000}"/>
          </ac:spMkLst>
        </pc:spChg>
        <pc:spChg chg="del">
          <ac:chgData name="AHMAD, RAYHAAN (PGT)" userId="37c30ae7-5b34-4121-951a-ee800825ad87" providerId="ADAL" clId="{130D735F-4582-664C-8133-13E8945969B4}" dt="2022-12-07T13:46:16.795" v="410" actId="478"/>
          <ac:spMkLst>
            <pc:docMk/>
            <pc:sldMk cId="381337957" sldId="281"/>
            <ac:spMk id="11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49:18.841" v="432" actId="1076"/>
          <ac:spMkLst>
            <pc:docMk/>
            <pc:sldMk cId="381337957" sldId="281"/>
            <ac:spMk id="13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49:24.380" v="433" actId="1076"/>
          <ac:spMkLst>
            <pc:docMk/>
            <pc:sldMk cId="381337957" sldId="281"/>
            <ac:spMk id="17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49:29.971" v="434" actId="1076"/>
          <ac:spMkLst>
            <pc:docMk/>
            <pc:sldMk cId="381337957" sldId="281"/>
            <ac:spMk id="21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49:18.841" v="432" actId="1076"/>
          <ac:spMkLst>
            <pc:docMk/>
            <pc:sldMk cId="381337957" sldId="281"/>
            <ac:spMk id="48" creationId="{00000000-0000-0000-0000-000000000000}"/>
          </ac:spMkLst>
        </pc:spChg>
        <pc:grpChg chg="add del mod">
          <ac:chgData name="AHMAD, RAYHAAN (PGT)" userId="37c30ae7-5b34-4121-951a-ee800825ad87" providerId="ADAL" clId="{130D735F-4582-664C-8133-13E8945969B4}" dt="2022-12-07T13:48:23.664" v="426" actId="165"/>
          <ac:grpSpMkLst>
            <pc:docMk/>
            <pc:sldMk cId="381337957" sldId="281"/>
            <ac:grpSpMk id="9" creationId="{736838BF-0AD4-754B-BF92-24266A802CDF}"/>
          </ac:grpSpMkLst>
        </pc:grpChg>
        <pc:grpChg chg="add mod">
          <ac:chgData name="AHMAD, RAYHAAN (PGT)" userId="37c30ae7-5b34-4121-951a-ee800825ad87" providerId="ADAL" clId="{130D735F-4582-664C-8133-13E8945969B4}" dt="2022-12-07T13:49:10.084" v="431" actId="1076"/>
          <ac:grpSpMkLst>
            <pc:docMk/>
            <pc:sldMk cId="381337957" sldId="281"/>
            <ac:grpSpMk id="22" creationId="{EB49ACA5-2043-0B45-AB25-BF2ABCE48832}"/>
          </ac:grpSpMkLst>
        </pc:grpChg>
        <pc:grpChg chg="add mod">
          <ac:chgData name="AHMAD, RAYHAAN (PGT)" userId="37c30ae7-5b34-4121-951a-ee800825ad87" providerId="ADAL" clId="{130D735F-4582-664C-8133-13E8945969B4}" dt="2022-12-07T13:49:10.084" v="431" actId="1076"/>
          <ac:grpSpMkLst>
            <pc:docMk/>
            <pc:sldMk cId="381337957" sldId="281"/>
            <ac:grpSpMk id="24" creationId="{70D95A49-CF22-E44B-9579-D9AC1C27F08D}"/>
          </ac:grpSpMkLst>
        </pc:grpChg>
        <pc:grpChg chg="mod">
          <ac:chgData name="AHMAD, RAYHAAN (PGT)" userId="37c30ae7-5b34-4121-951a-ee800825ad87" providerId="ADAL" clId="{130D735F-4582-664C-8133-13E8945969B4}" dt="2022-12-07T13:49:18.841" v="432" actId="1076"/>
          <ac:grpSpMkLst>
            <pc:docMk/>
            <pc:sldMk cId="381337957" sldId="281"/>
            <ac:grpSpMk id="49" creationId="{00000000-0000-0000-0000-000000000000}"/>
          </ac:grpSpMkLst>
        </pc:grpChg>
        <pc:cxnChg chg="add mod">
          <ac:chgData name="AHMAD, RAYHAAN (PGT)" userId="37c30ae7-5b34-4121-951a-ee800825ad87" providerId="ADAL" clId="{130D735F-4582-664C-8133-13E8945969B4}" dt="2022-12-07T13:47:35.241" v="422" actId="1076"/>
          <ac:cxnSpMkLst>
            <pc:docMk/>
            <pc:sldMk cId="381337957" sldId="281"/>
            <ac:cxnSpMk id="40" creationId="{D4B62FA9-0762-7B40-902E-D2B5521738CF}"/>
          </ac:cxnSpMkLst>
        </pc:cxnChg>
      </pc:sldChg>
      <pc:sldChg chg="addSp delSp modSp add mod modClrScheme chgLayout">
        <pc:chgData name="AHMAD, RAYHAAN (PGT)" userId="37c30ae7-5b34-4121-951a-ee800825ad87" providerId="ADAL" clId="{130D735F-4582-664C-8133-13E8945969B4}" dt="2022-12-07T14:25:39.906" v="1611" actId="113"/>
        <pc:sldMkLst>
          <pc:docMk/>
          <pc:sldMk cId="2847968042" sldId="282"/>
        </pc:sldMkLst>
        <pc:spChg chg="del mod">
          <ac:chgData name="AHMAD, RAYHAAN (PGT)" userId="37c30ae7-5b34-4121-951a-ee800825ad87" providerId="ADAL" clId="{130D735F-4582-664C-8133-13E8945969B4}" dt="2022-12-07T13:50:16.759" v="440" actId="478"/>
          <ac:spMkLst>
            <pc:docMk/>
            <pc:sldMk cId="2847968042" sldId="282"/>
            <ac:spMk id="2" creationId="{A3286A1D-CD15-68CB-D280-FC4A8C698E63}"/>
          </ac:spMkLst>
        </pc:spChg>
        <pc:spChg chg="mod">
          <ac:chgData name="AHMAD, RAYHAAN (PGT)" userId="37c30ae7-5b34-4121-951a-ee800825ad87" providerId="ADAL" clId="{130D735F-4582-664C-8133-13E8945969B4}" dt="2022-12-07T13:50:50.084" v="447" actId="20577"/>
          <ac:spMkLst>
            <pc:docMk/>
            <pc:sldMk cId="2847968042" sldId="282"/>
            <ac:spMk id="56" creationId="{43D0243A-A0F9-B53E-F861-117E55F074B6}"/>
          </ac:spMkLst>
        </pc:spChg>
        <pc:spChg chg="mod">
          <ac:chgData name="AHMAD, RAYHAAN (PGT)" userId="37c30ae7-5b34-4121-951a-ee800825ad87" providerId="ADAL" clId="{130D735F-4582-664C-8133-13E8945969B4}" dt="2022-12-07T13:50:46.058" v="444" actId="1076"/>
          <ac:spMkLst>
            <pc:docMk/>
            <pc:sldMk cId="2847968042" sldId="282"/>
            <ac:spMk id="57" creationId="{F5A7CAD4-E591-8F7A-32D2-C203D196288A}"/>
          </ac:spMkLst>
        </pc:spChg>
        <pc:spChg chg="add mod ord">
          <ac:chgData name="AHMAD, RAYHAAN (PGT)" userId="37c30ae7-5b34-4121-951a-ee800825ad87" providerId="ADAL" clId="{130D735F-4582-664C-8133-13E8945969B4}" dt="2022-12-07T14:25:39.906" v="1611" actId="113"/>
          <ac:spMkLst>
            <pc:docMk/>
            <pc:sldMk cId="2847968042" sldId="282"/>
            <ac:spMk id="67" creationId="{0F6A158F-E759-914F-B189-8B1F9C918127}"/>
          </ac:spMkLst>
        </pc:spChg>
        <pc:grpChg chg="mod">
          <ac:chgData name="AHMAD, RAYHAAN (PGT)" userId="37c30ae7-5b34-4121-951a-ee800825ad87" providerId="ADAL" clId="{130D735F-4582-664C-8133-13E8945969B4}" dt="2022-12-07T13:50:46.058" v="444" actId="1076"/>
          <ac:grpSpMkLst>
            <pc:docMk/>
            <pc:sldMk cId="2847968042" sldId="282"/>
            <ac:grpSpMk id="55" creationId="{DF621BDA-9BC3-6C29-4319-C719F25626CA}"/>
          </ac:grpSpMkLst>
        </pc:grpChg>
        <pc:cxnChg chg="add mod">
          <ac:chgData name="AHMAD, RAYHAAN (PGT)" userId="37c30ae7-5b34-4121-951a-ee800825ad87" providerId="ADAL" clId="{130D735F-4582-664C-8133-13E8945969B4}" dt="2022-12-07T13:50:31.617" v="443" actId="1076"/>
          <ac:cxnSpMkLst>
            <pc:docMk/>
            <pc:sldMk cId="2847968042" sldId="282"/>
            <ac:cxnSpMk id="68" creationId="{C31AFC25-88EF-0C4D-BA38-514E257F949C}"/>
          </ac:cxnSpMkLst>
        </pc:cxnChg>
      </pc:sldChg>
      <pc:sldChg chg="modSp">
        <pc:chgData name="AHMAD, RAYHAAN (PGT)" userId="37c30ae7-5b34-4121-951a-ee800825ad87" providerId="ADAL" clId="{130D735F-4582-664C-8133-13E8945969B4}" dt="2022-12-07T22:08:20.134" v="2491" actId="20577"/>
        <pc:sldMkLst>
          <pc:docMk/>
          <pc:sldMk cId="1040429997" sldId="312"/>
        </pc:sldMkLst>
        <pc:spChg chg="mod">
          <ac:chgData name="AHMAD, RAYHAAN (PGT)" userId="37c30ae7-5b34-4121-951a-ee800825ad87" providerId="ADAL" clId="{130D735F-4582-664C-8133-13E8945969B4}" dt="2022-12-07T14:25:13.470" v="1607" actId="1076"/>
          <ac:spMkLst>
            <pc:docMk/>
            <pc:sldMk cId="1040429997" sldId="312"/>
            <ac:spMk id="3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7:35.983" v="224" actId="1076"/>
          <ac:spMkLst>
            <pc:docMk/>
            <pc:sldMk cId="1040429997" sldId="312"/>
            <ac:spMk id="6" creationId="{CFAF4933-2C4D-F740-ADEA-4AD205972E99}"/>
          </ac:spMkLst>
        </pc:spChg>
        <pc:spChg chg="mod">
          <ac:chgData name="AHMAD, RAYHAAN (PGT)" userId="37c30ae7-5b34-4121-951a-ee800825ad87" providerId="ADAL" clId="{130D735F-4582-664C-8133-13E8945969B4}" dt="2022-12-07T13:17:42.216" v="225" actId="1076"/>
          <ac:spMkLst>
            <pc:docMk/>
            <pc:sldMk cId="1040429997" sldId="312"/>
            <ac:spMk id="18" creationId="{7D9CF5AA-304B-B848-AFCD-0E25E6526C88}"/>
          </ac:spMkLst>
        </pc:spChg>
        <pc:spChg chg="mod">
          <ac:chgData name="AHMAD, RAYHAAN (PGT)" userId="37c30ae7-5b34-4121-951a-ee800825ad87" providerId="ADAL" clId="{130D735F-4582-664C-8133-13E8945969B4}" dt="2022-12-07T22:08:20.134" v="2491" actId="20577"/>
          <ac:spMkLst>
            <pc:docMk/>
            <pc:sldMk cId="1040429997" sldId="312"/>
            <ac:spMk id="29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7:27.512" v="223" actId="14100"/>
          <ac:spMkLst>
            <pc:docMk/>
            <pc:sldMk cId="1040429997" sldId="312"/>
            <ac:spMk id="30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8:01.101" v="229" actId="1076"/>
          <ac:spMkLst>
            <pc:docMk/>
            <pc:sldMk cId="1040429997" sldId="312"/>
            <ac:spMk id="35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5:51.660" v="212" actId="14100"/>
          <ac:spMkLst>
            <pc:docMk/>
            <pc:sldMk cId="1040429997" sldId="312"/>
            <ac:spMk id="37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5:37.864" v="211" actId="14100"/>
          <ac:spMkLst>
            <pc:docMk/>
            <pc:sldMk cId="1040429997" sldId="312"/>
            <ac:spMk id="38" creationId="{00000000-0000-0000-0000-000000000000}"/>
          </ac:spMkLst>
        </pc:spChg>
        <pc:grpChg chg="mod">
          <ac:chgData name="AHMAD, RAYHAAN (PGT)" userId="37c30ae7-5b34-4121-951a-ee800825ad87" providerId="ADAL" clId="{130D735F-4582-664C-8133-13E8945969B4}" dt="2022-12-07T13:14:33.071" v="202" actId="14100"/>
          <ac:grpSpMkLst>
            <pc:docMk/>
            <pc:sldMk cId="1040429997" sldId="312"/>
            <ac:grpSpMk id="8" creationId="{ED172F03-EA4E-A546-A83F-9A114F9B24F0}"/>
          </ac:grpSpMkLst>
        </pc:grpChg>
      </pc:sldChg>
      <pc:sldChg chg="add del setBg">
        <pc:chgData name="AHMAD, RAYHAAN (PGT)" userId="37c30ae7-5b34-4121-951a-ee800825ad87" providerId="ADAL" clId="{130D735F-4582-664C-8133-13E8945969B4}" dt="2022-12-07T15:42:04.929" v="1866"/>
        <pc:sldMkLst>
          <pc:docMk/>
          <pc:sldMk cId="528433115" sldId="331"/>
        </pc:sldMkLst>
      </pc:sldChg>
      <pc:sldChg chg="addSp delSp modSp add del">
        <pc:chgData name="AHMAD, RAYHAAN (PGT)" userId="37c30ae7-5b34-4121-951a-ee800825ad87" providerId="ADAL" clId="{130D735F-4582-664C-8133-13E8945969B4}" dt="2022-12-07T15:53:01.828" v="2084" actId="2696"/>
        <pc:sldMkLst>
          <pc:docMk/>
          <pc:sldMk cId="728736114" sldId="331"/>
        </pc:sldMkLst>
        <pc:spChg chg="del">
          <ac:chgData name="AHMAD, RAYHAAN (PGT)" userId="37c30ae7-5b34-4121-951a-ee800825ad87" providerId="ADAL" clId="{130D735F-4582-664C-8133-13E8945969B4}" dt="2022-12-07T15:52:45.678" v="2082" actId="478"/>
          <ac:spMkLst>
            <pc:docMk/>
            <pc:sldMk cId="728736114" sldId="331"/>
            <ac:spMk id="4" creationId="{00000000-0000-0000-0000-000000000000}"/>
          </ac:spMkLst>
        </pc:spChg>
        <pc:spChg chg="del mod">
          <ac:chgData name="AHMAD, RAYHAAN (PGT)" userId="37c30ae7-5b34-4121-951a-ee800825ad87" providerId="ADAL" clId="{130D735F-4582-664C-8133-13E8945969B4}" dt="2022-12-07T15:51:21.308" v="2020" actId="478"/>
          <ac:spMkLst>
            <pc:docMk/>
            <pc:sldMk cId="728736114" sldId="331"/>
            <ac:spMk id="5" creationId="{00000000-0000-0000-0000-000000000000}"/>
          </ac:spMkLst>
        </pc:spChg>
        <pc:spChg chg="add del mod">
          <ac:chgData name="AHMAD, RAYHAAN (PGT)" userId="37c30ae7-5b34-4121-951a-ee800825ad87" providerId="ADAL" clId="{130D735F-4582-664C-8133-13E8945969B4}" dt="2022-12-07T15:52:50.539" v="2083" actId="478"/>
          <ac:spMkLst>
            <pc:docMk/>
            <pc:sldMk cId="728736114" sldId="331"/>
            <ac:spMk id="6" creationId="{74D93DD5-9FC4-DA47-8274-DBD4F624A5C8}"/>
          </ac:spMkLst>
        </pc:spChg>
      </pc:sldChg>
      <pc:sldChg chg="add del setBg">
        <pc:chgData name="AHMAD, RAYHAAN (PGT)" userId="37c30ae7-5b34-4121-951a-ee800825ad87" providerId="ADAL" clId="{130D735F-4582-664C-8133-13E8945969B4}" dt="2022-12-07T15:45:25.789" v="1978"/>
        <pc:sldMkLst>
          <pc:docMk/>
          <pc:sldMk cId="965729765" sldId="331"/>
        </pc:sldMkLst>
      </pc:sldChg>
      <pc:sldChg chg="addSp delSp modSp add del">
        <pc:chgData name="AHMAD, RAYHAAN (PGT)" userId="37c30ae7-5b34-4121-951a-ee800825ad87" providerId="ADAL" clId="{130D735F-4582-664C-8133-13E8945969B4}" dt="2022-12-07T15:44:53.866" v="1976" actId="2696"/>
        <pc:sldMkLst>
          <pc:docMk/>
          <pc:sldMk cId="1218248241" sldId="331"/>
        </pc:sldMkLst>
        <pc:spChg chg="del mod">
          <ac:chgData name="AHMAD, RAYHAAN (PGT)" userId="37c30ae7-5b34-4121-951a-ee800825ad87" providerId="ADAL" clId="{130D735F-4582-664C-8133-13E8945969B4}" dt="2022-12-07T15:43:36.303" v="1891"/>
          <ac:spMkLst>
            <pc:docMk/>
            <pc:sldMk cId="1218248241" sldId="331"/>
            <ac:spMk id="5" creationId="{00000000-0000-0000-0000-000000000000}"/>
          </ac:spMkLst>
        </pc:spChg>
        <pc:spChg chg="add mod">
          <ac:chgData name="AHMAD, RAYHAAN (PGT)" userId="37c30ae7-5b34-4121-951a-ee800825ad87" providerId="ADAL" clId="{130D735F-4582-664C-8133-13E8945969B4}" dt="2022-12-07T15:44:51.086" v="1975" actId="14100"/>
          <ac:spMkLst>
            <pc:docMk/>
            <pc:sldMk cId="1218248241" sldId="331"/>
            <ac:spMk id="6" creationId="{9ADA75A8-A57B-B641-BFE5-6391B9CC1960}"/>
          </ac:spMkLst>
        </pc:spChg>
      </pc:sldChg>
      <pc:sldChg chg="modSp">
        <pc:chgData name="AHMAD, RAYHAAN (PGT)" userId="37c30ae7-5b34-4121-951a-ee800825ad87" providerId="ADAL" clId="{130D735F-4582-664C-8133-13E8945969B4}" dt="2022-12-07T14:25:27.637" v="1609" actId="1076"/>
        <pc:sldMkLst>
          <pc:docMk/>
          <pc:sldMk cId="3357218011" sldId="380"/>
        </pc:sldMkLst>
        <pc:spChg chg="mod">
          <ac:chgData name="AHMAD, RAYHAAN (PGT)" userId="37c30ae7-5b34-4121-951a-ee800825ad87" providerId="ADAL" clId="{130D735F-4582-664C-8133-13E8945969B4}" dt="2022-12-07T14:25:27.637" v="1609" actId="1076"/>
          <ac:spMkLst>
            <pc:docMk/>
            <pc:sldMk cId="3357218011" sldId="380"/>
            <ac:spMk id="2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26:32.569" v="260" actId="1076"/>
          <ac:spMkLst>
            <pc:docMk/>
            <pc:sldMk cId="3357218011" sldId="380"/>
            <ac:spMk id="13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9:35.366" v="239" actId="1076"/>
          <ac:spMkLst>
            <pc:docMk/>
            <pc:sldMk cId="3357218011" sldId="380"/>
            <ac:spMk id="14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9:19.038" v="236" actId="1076"/>
          <ac:spMkLst>
            <pc:docMk/>
            <pc:sldMk cId="3357218011" sldId="380"/>
            <ac:spMk id="15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9:30.954" v="238" actId="1076"/>
          <ac:spMkLst>
            <pc:docMk/>
            <pc:sldMk cId="3357218011" sldId="380"/>
            <ac:spMk id="16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26:33.306" v="261" actId="1076"/>
          <ac:spMkLst>
            <pc:docMk/>
            <pc:sldMk cId="3357218011" sldId="380"/>
            <ac:spMk id="18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9:22.400" v="237" actId="1076"/>
          <ac:spMkLst>
            <pc:docMk/>
            <pc:sldMk cId="3357218011" sldId="380"/>
            <ac:spMk id="19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26:31.683" v="259" actId="1076"/>
          <ac:spMkLst>
            <pc:docMk/>
            <pc:sldMk cId="3357218011" sldId="380"/>
            <ac:spMk id="21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9:39.026" v="240" actId="1076"/>
          <ac:spMkLst>
            <pc:docMk/>
            <pc:sldMk cId="3357218011" sldId="380"/>
            <ac:spMk id="22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26:26.806" v="254" actId="1076"/>
          <ac:spMkLst>
            <pc:docMk/>
            <pc:sldMk cId="3357218011" sldId="380"/>
            <ac:spMk id="36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8:45.706" v="232" actId="1076"/>
          <ac:spMkLst>
            <pc:docMk/>
            <pc:sldMk cId="3357218011" sldId="380"/>
            <ac:spMk id="37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9:04.297" v="234" actId="1076"/>
          <ac:spMkLst>
            <pc:docMk/>
            <pc:sldMk cId="3357218011" sldId="380"/>
            <ac:spMk id="38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8:57.125" v="233" actId="1076"/>
          <ac:spMkLst>
            <pc:docMk/>
            <pc:sldMk cId="3357218011" sldId="380"/>
            <ac:spMk id="39" creationId="{00000000-0000-0000-0000-000000000000}"/>
          </ac:spMkLst>
        </pc:spChg>
        <pc:grpChg chg="mod">
          <ac:chgData name="AHMAD, RAYHAAN (PGT)" userId="37c30ae7-5b34-4121-951a-ee800825ad87" providerId="ADAL" clId="{130D735F-4582-664C-8133-13E8945969B4}" dt="2022-12-07T13:26:34.669" v="263" actId="14100"/>
          <ac:grpSpMkLst>
            <pc:docMk/>
            <pc:sldMk cId="3357218011" sldId="380"/>
            <ac:grpSpMk id="4" creationId="{00000000-0000-0000-0000-000000000000}"/>
          </ac:grpSpMkLst>
        </pc:grpChg>
      </pc:sldChg>
      <pc:sldChg chg="modSp">
        <pc:chgData name="AHMAD, RAYHAAN (PGT)" userId="37c30ae7-5b34-4121-951a-ee800825ad87" providerId="ADAL" clId="{130D735F-4582-664C-8133-13E8945969B4}" dt="2022-12-07T14:24:37.416" v="1599" actId="1076"/>
        <pc:sldMkLst>
          <pc:docMk/>
          <pc:sldMk cId="3404733398" sldId="386"/>
        </pc:sldMkLst>
        <pc:spChg chg="mod">
          <ac:chgData name="AHMAD, RAYHAAN (PGT)" userId="37c30ae7-5b34-4121-951a-ee800825ad87" providerId="ADAL" clId="{130D735F-4582-664C-8133-13E8945969B4}" dt="2022-12-07T14:24:37.416" v="1599" actId="1076"/>
          <ac:spMkLst>
            <pc:docMk/>
            <pc:sldMk cId="3404733398" sldId="386"/>
            <ac:spMk id="4" creationId="{00000000-0000-0000-0000-000000000000}"/>
          </ac:spMkLst>
        </pc:spChg>
      </pc:sldChg>
      <pc:sldChg chg="modSp">
        <pc:chgData name="AHMAD, RAYHAAN (PGT)" userId="37c30ae7-5b34-4121-951a-ee800825ad87" providerId="ADAL" clId="{130D735F-4582-664C-8133-13E8945969B4}" dt="2022-12-07T19:49:56.620" v="2405" actId="108"/>
        <pc:sldMkLst>
          <pc:docMk/>
          <pc:sldMk cId="2133437869" sldId="389"/>
        </pc:sldMkLst>
        <pc:spChg chg="mod">
          <ac:chgData name="AHMAD, RAYHAAN (PGT)" userId="37c30ae7-5b34-4121-951a-ee800825ad87" providerId="ADAL" clId="{130D735F-4582-664C-8133-13E8945969B4}" dt="2022-12-07T14:24:48.118" v="1602" actId="1076"/>
          <ac:spMkLst>
            <pc:docMk/>
            <pc:sldMk cId="2133437869" sldId="389"/>
            <ac:spMk id="2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9:43:04.647" v="2388" actId="20577"/>
          <ac:spMkLst>
            <pc:docMk/>
            <pc:sldMk cId="2133437869" sldId="389"/>
            <ac:spMk id="5" creationId="{81A5F097-1B23-9148-93B8-F976A3F972F8}"/>
          </ac:spMkLst>
        </pc:spChg>
        <pc:spChg chg="mod">
          <ac:chgData name="AHMAD, RAYHAAN (PGT)" userId="37c30ae7-5b34-4121-951a-ee800825ad87" providerId="ADAL" clId="{130D735F-4582-664C-8133-13E8945969B4}" dt="2022-12-07T13:11:40.575" v="176" actId="20577"/>
          <ac:spMkLst>
            <pc:docMk/>
            <pc:sldMk cId="2133437869" sldId="389"/>
            <ac:spMk id="43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13:11:59.178" v="177" actId="1036"/>
          <ac:spMkLst>
            <pc:docMk/>
            <pc:sldMk cId="2133437869" sldId="389"/>
            <ac:spMk id="59" creationId="{00000000-0000-0000-0000-000000000000}"/>
          </ac:spMkLst>
        </pc:spChg>
        <pc:grpChg chg="mod">
          <ac:chgData name="AHMAD, RAYHAAN (PGT)" userId="37c30ae7-5b34-4121-951a-ee800825ad87" providerId="ADAL" clId="{130D735F-4582-664C-8133-13E8945969B4}" dt="2022-12-07T15:29:02.036" v="1774" actId="1076"/>
          <ac:grpSpMkLst>
            <pc:docMk/>
            <pc:sldMk cId="2133437869" sldId="389"/>
            <ac:grpSpMk id="4" creationId="{1DCD899E-BDBC-1141-A988-A90C509885E8}"/>
          </ac:grpSpMkLst>
        </pc:grpChg>
        <pc:graphicFrameChg chg="mod modGraphic">
          <ac:chgData name="AHMAD, RAYHAAN (PGT)" userId="37c30ae7-5b34-4121-951a-ee800825ad87" providerId="ADAL" clId="{130D735F-4582-664C-8133-13E8945969B4}" dt="2022-12-07T19:49:56.620" v="2405" actId="108"/>
          <ac:graphicFrameMkLst>
            <pc:docMk/>
            <pc:sldMk cId="2133437869" sldId="389"/>
            <ac:graphicFrameMk id="13" creationId="{8F1B33BE-BCCE-4B4E-A3C7-15BE47D73046}"/>
          </ac:graphicFrameMkLst>
        </pc:graphicFrameChg>
      </pc:sldChg>
      <pc:sldChg chg="addSp delSp modSp mod">
        <pc:chgData name="AHMAD, RAYHAAN (PGT)" userId="37c30ae7-5b34-4121-951a-ee800825ad87" providerId="ADAL" clId="{130D735F-4582-664C-8133-13E8945969B4}" dt="2022-12-07T22:06:02.713" v="2490" actId="120"/>
        <pc:sldMkLst>
          <pc:docMk/>
          <pc:sldMk cId="3167253636" sldId="390"/>
        </pc:sldMkLst>
        <pc:spChg chg="mod">
          <ac:chgData name="AHMAD, RAYHAAN (PGT)" userId="37c30ae7-5b34-4121-951a-ee800825ad87" providerId="ADAL" clId="{130D735F-4582-664C-8133-13E8945969B4}" dt="2022-12-07T14:24:55.049" v="1604" actId="120"/>
          <ac:spMkLst>
            <pc:docMk/>
            <pc:sldMk cId="3167253636" sldId="390"/>
            <ac:spMk id="2" creationId="{873FEC51-54F1-1043-BD1E-83F61C5ED7F4}"/>
          </ac:spMkLst>
        </pc:spChg>
        <pc:spChg chg="mod">
          <ac:chgData name="AHMAD, RAYHAAN (PGT)" userId="37c30ae7-5b34-4121-951a-ee800825ad87" providerId="ADAL" clId="{130D735F-4582-664C-8133-13E8945969B4}" dt="2022-12-07T21:36:43.757" v="2423" actId="20577"/>
          <ac:spMkLst>
            <pc:docMk/>
            <pc:sldMk cId="3167253636" sldId="390"/>
            <ac:spMk id="5" creationId="{3EEA8DD2-6D5B-2E44-A3C7-0F2B09B14AC6}"/>
          </ac:spMkLst>
        </pc:spChg>
        <pc:spChg chg="mod">
          <ac:chgData name="AHMAD, RAYHAAN (PGT)" userId="37c30ae7-5b34-4121-951a-ee800825ad87" providerId="ADAL" clId="{130D735F-4582-664C-8133-13E8945969B4}" dt="2022-12-07T21:39:52.527" v="2456" actId="20577"/>
          <ac:spMkLst>
            <pc:docMk/>
            <pc:sldMk cId="3167253636" sldId="390"/>
            <ac:spMk id="7" creationId="{D3146E1F-CF9A-C542-BB3C-8BA004EC7D7F}"/>
          </ac:spMkLst>
        </pc:spChg>
        <pc:spChg chg="mod">
          <ac:chgData name="AHMAD, RAYHAAN (PGT)" userId="37c30ae7-5b34-4121-951a-ee800825ad87" providerId="ADAL" clId="{130D735F-4582-664C-8133-13E8945969B4}" dt="2022-12-07T21:40:13.339" v="2464" actId="20577"/>
          <ac:spMkLst>
            <pc:docMk/>
            <pc:sldMk cId="3167253636" sldId="390"/>
            <ac:spMk id="8" creationId="{9D83B065-0C10-C341-BDB5-6BD5F57CBFA7}"/>
          </ac:spMkLst>
        </pc:spChg>
        <pc:spChg chg="mod">
          <ac:chgData name="AHMAD, RAYHAAN (PGT)" userId="37c30ae7-5b34-4121-951a-ee800825ad87" providerId="ADAL" clId="{130D735F-4582-664C-8133-13E8945969B4}" dt="2022-12-07T15:29:50.251" v="1803" actId="1036"/>
          <ac:spMkLst>
            <pc:docMk/>
            <pc:sldMk cId="3167253636" sldId="390"/>
            <ac:spMk id="9" creationId="{8F09B540-6BCE-2641-B9F4-F78E35DCEDD1}"/>
          </ac:spMkLst>
        </pc:spChg>
        <pc:spChg chg="mod">
          <ac:chgData name="AHMAD, RAYHAAN (PGT)" userId="37c30ae7-5b34-4121-951a-ee800825ad87" providerId="ADAL" clId="{130D735F-4582-664C-8133-13E8945969B4}" dt="2022-12-07T15:29:50.251" v="1803" actId="1036"/>
          <ac:spMkLst>
            <pc:docMk/>
            <pc:sldMk cId="3167253636" sldId="390"/>
            <ac:spMk id="10" creationId="{DE254642-08DE-5248-AD08-CF89F975C906}"/>
          </ac:spMkLst>
        </pc:spChg>
        <pc:spChg chg="add mod">
          <ac:chgData name="AHMAD, RAYHAAN (PGT)" userId="37c30ae7-5b34-4121-951a-ee800825ad87" providerId="ADAL" clId="{130D735F-4582-664C-8133-13E8945969B4}" dt="2022-12-07T22:06:02.713" v="2490" actId="120"/>
          <ac:spMkLst>
            <pc:docMk/>
            <pc:sldMk cId="3167253636" sldId="390"/>
            <ac:spMk id="12" creationId="{488470E0-1C5E-CA4E-A9FC-D418329D272A}"/>
          </ac:spMkLst>
        </pc:spChg>
        <pc:graphicFrameChg chg="add del mod">
          <ac:chgData name="AHMAD, RAYHAAN (PGT)" userId="37c30ae7-5b34-4121-951a-ee800825ad87" providerId="ADAL" clId="{130D735F-4582-664C-8133-13E8945969B4}" dt="2022-12-07T21:40:38.306" v="2465"/>
          <ac:graphicFrameMkLst>
            <pc:docMk/>
            <pc:sldMk cId="3167253636" sldId="390"/>
            <ac:graphicFrameMk id="6" creationId="{CFACB81A-3042-1E4D-A0A0-9F09F7EA5BDD}"/>
          </ac:graphicFrameMkLst>
        </pc:graphicFrameChg>
        <pc:graphicFrameChg chg="add del mod">
          <ac:chgData name="AHMAD, RAYHAAN (PGT)" userId="37c30ae7-5b34-4121-951a-ee800825ad87" providerId="ADAL" clId="{130D735F-4582-664C-8133-13E8945969B4}" dt="2022-12-07T21:41:34.472" v="2472" actId="21"/>
          <ac:graphicFrameMkLst>
            <pc:docMk/>
            <pc:sldMk cId="3167253636" sldId="390"/>
            <ac:graphicFrameMk id="13" creationId="{CFACB81A-3042-1E4D-A0A0-9F09F7EA5BDD}"/>
          </ac:graphicFrameMkLst>
        </pc:graphicFrameChg>
      </pc:sldChg>
      <pc:sldChg chg="addSp delSp modSp ord">
        <pc:chgData name="AHMAD, RAYHAAN (PGT)" userId="37c30ae7-5b34-4121-951a-ee800825ad87" providerId="ADAL" clId="{130D735F-4582-664C-8133-13E8945969B4}" dt="2022-12-07T15:32:45.254" v="1864"/>
        <pc:sldMkLst>
          <pc:docMk/>
          <pc:sldMk cId="2277259723" sldId="392"/>
        </pc:sldMkLst>
        <pc:spChg chg="mod">
          <ac:chgData name="AHMAD, RAYHAAN (PGT)" userId="37c30ae7-5b34-4121-951a-ee800825ad87" providerId="ADAL" clId="{130D735F-4582-664C-8133-13E8945969B4}" dt="2022-12-07T12:39:03.180" v="14"/>
          <ac:spMkLst>
            <pc:docMk/>
            <pc:sldMk cId="2277259723" sldId="392"/>
            <ac:spMk id="7" creationId="{0F9EFCAB-76E8-497B-9735-471C36ED0829}"/>
          </ac:spMkLst>
        </pc:spChg>
        <pc:spChg chg="add del mod">
          <ac:chgData name="AHMAD, RAYHAAN (PGT)" userId="37c30ae7-5b34-4121-951a-ee800825ad87" providerId="ADAL" clId="{130D735F-4582-664C-8133-13E8945969B4}" dt="2022-12-07T14:10:58.152" v="470"/>
          <ac:spMkLst>
            <pc:docMk/>
            <pc:sldMk cId="2277259723" sldId="392"/>
            <ac:spMk id="14" creationId="{5B16729E-8C37-DC4C-9FEB-50136B22ACD0}"/>
          </ac:spMkLst>
        </pc:spChg>
        <pc:spChg chg="add mod">
          <ac:chgData name="AHMAD, RAYHAAN (PGT)" userId="37c30ae7-5b34-4121-951a-ee800825ad87" providerId="ADAL" clId="{130D735F-4582-664C-8133-13E8945969B4}" dt="2022-12-07T14:21:26.030" v="1579" actId="20577"/>
          <ac:spMkLst>
            <pc:docMk/>
            <pc:sldMk cId="2277259723" sldId="392"/>
            <ac:spMk id="15" creationId="{9BE8B0D4-3B6B-A74D-A27F-661E21BFE8BE}"/>
          </ac:spMkLst>
        </pc:spChg>
      </pc:sldChg>
      <pc:sldChg chg="addSp delSp modSp add del modNotes">
        <pc:chgData name="AHMAD, RAYHAAN (PGT)" userId="37c30ae7-5b34-4121-951a-ee800825ad87" providerId="ADAL" clId="{130D735F-4582-664C-8133-13E8945969B4}" dt="2022-12-07T14:11:53.222" v="574" actId="2696"/>
        <pc:sldMkLst>
          <pc:docMk/>
          <pc:sldMk cId="1001538609" sldId="393"/>
        </pc:sldMkLst>
        <pc:spChg chg="add del mod">
          <ac:chgData name="AHMAD, RAYHAAN (PGT)" userId="37c30ae7-5b34-4121-951a-ee800825ad87" providerId="ADAL" clId="{130D735F-4582-664C-8133-13E8945969B4}" dt="2022-12-07T13:54:17.516" v="455"/>
          <ac:spMkLst>
            <pc:docMk/>
            <pc:sldMk cId="1001538609" sldId="393"/>
            <ac:spMk id="2" creationId="{7B10523C-690F-4645-AFE8-28324393B724}"/>
          </ac:spMkLst>
        </pc:spChg>
        <pc:spChg chg="add del mod">
          <ac:chgData name="AHMAD, RAYHAAN (PGT)" userId="37c30ae7-5b34-4121-951a-ee800825ad87" providerId="ADAL" clId="{130D735F-4582-664C-8133-13E8945969B4}" dt="2022-12-07T13:55:54.138" v="458"/>
          <ac:spMkLst>
            <pc:docMk/>
            <pc:sldMk cId="1001538609" sldId="393"/>
            <ac:spMk id="3" creationId="{03DC22AD-032E-C343-A333-22EA54FCF63B}"/>
          </ac:spMkLst>
        </pc:spChg>
        <pc:spChg chg="add del mod">
          <ac:chgData name="AHMAD, RAYHAAN (PGT)" userId="37c30ae7-5b34-4121-951a-ee800825ad87" providerId="ADAL" clId="{130D735F-4582-664C-8133-13E8945969B4}" dt="2022-12-07T13:56:08.832" v="463" actId="47"/>
          <ac:spMkLst>
            <pc:docMk/>
            <pc:sldMk cId="1001538609" sldId="393"/>
            <ac:spMk id="4" creationId="{A1927F24-5A75-E84A-94F6-8E5526CC3EDF}"/>
          </ac:spMkLst>
        </pc:spChg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1786140079" sldId="393"/>
        </pc:sldMkLst>
      </pc:sldChg>
      <pc:sldChg chg="modSp add">
        <pc:chgData name="AHMAD, RAYHAAN (PGT)" userId="37c30ae7-5b34-4121-951a-ee800825ad87" providerId="ADAL" clId="{130D735F-4582-664C-8133-13E8945969B4}" dt="2022-12-07T14:26:26.941" v="1638" actId="1076"/>
        <pc:sldMkLst>
          <pc:docMk/>
          <pc:sldMk cId="2091384345" sldId="393"/>
        </pc:sldMkLst>
        <pc:spChg chg="mod">
          <ac:chgData name="AHMAD, RAYHAAN (PGT)" userId="37c30ae7-5b34-4121-951a-ee800825ad87" providerId="ADAL" clId="{130D735F-4582-664C-8133-13E8945969B4}" dt="2022-12-07T14:26:26.941" v="1638" actId="1076"/>
          <ac:spMkLst>
            <pc:docMk/>
            <pc:sldMk cId="2091384345" sldId="393"/>
            <ac:spMk id="2" creationId="{A44BA050-306B-B94B-BFC3-FAFE92C74062}"/>
          </ac:spMkLst>
        </pc:spChg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2252051427" sldId="393"/>
        </pc:sldMkLst>
      </pc:sldChg>
      <pc:sldChg chg="del">
        <pc:chgData name="AHMAD, RAYHAAN (PGT)" userId="37c30ae7-5b34-4121-951a-ee800825ad87" providerId="ADAL" clId="{130D735F-4582-664C-8133-13E8945969B4}" dt="2022-12-07T13:06:21.056" v="137" actId="2696"/>
        <pc:sldMkLst>
          <pc:docMk/>
          <pc:sldMk cId="3763264442" sldId="393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185514200" sldId="394"/>
        </pc:sldMkLst>
      </pc:sldChg>
      <pc:sldChg chg="addSp delSp modSp add del">
        <pc:chgData name="AHMAD, RAYHAAN (PGT)" userId="37c30ae7-5b34-4121-951a-ee800825ad87" providerId="ADAL" clId="{130D735F-4582-664C-8133-13E8945969B4}" dt="2022-12-07T22:02:49.023" v="2474" actId="2696"/>
        <pc:sldMkLst>
          <pc:docMk/>
          <pc:sldMk cId="2089652673" sldId="394"/>
        </pc:sldMkLst>
        <pc:spChg chg="add mod">
          <ac:chgData name="AHMAD, RAYHAAN (PGT)" userId="37c30ae7-5b34-4121-951a-ee800825ad87" providerId="ADAL" clId="{130D735F-4582-664C-8133-13E8945969B4}" dt="2022-12-07T16:00:24.889" v="2255" actId="1076"/>
          <ac:spMkLst>
            <pc:docMk/>
            <pc:sldMk cId="2089652673" sldId="394"/>
            <ac:spMk id="2" creationId="{812EB774-8143-4942-8176-6A3B99C6C646}"/>
          </ac:spMkLst>
        </pc:spChg>
        <pc:spChg chg="add del mod">
          <ac:chgData name="AHMAD, RAYHAAN (PGT)" userId="37c30ae7-5b34-4121-951a-ee800825ad87" providerId="ADAL" clId="{130D735F-4582-664C-8133-13E8945969B4}" dt="2022-12-07T15:56:05.003" v="2150"/>
          <ac:spMkLst>
            <pc:docMk/>
            <pc:sldMk cId="2089652673" sldId="394"/>
            <ac:spMk id="3" creationId="{DBCAA083-359D-BB49-9172-446C268A9336}"/>
          </ac:spMkLst>
        </pc:spChg>
        <pc:spChg chg="add del mod">
          <ac:chgData name="AHMAD, RAYHAAN (PGT)" userId="37c30ae7-5b34-4121-951a-ee800825ad87" providerId="ADAL" clId="{130D735F-4582-664C-8133-13E8945969B4}" dt="2022-12-07T15:56:07.240" v="2152"/>
          <ac:spMkLst>
            <pc:docMk/>
            <pc:sldMk cId="2089652673" sldId="394"/>
            <ac:spMk id="4" creationId="{AC2984F6-2F4D-8945-A410-67AAC3EE4BE7}"/>
          </ac:spMkLst>
        </pc:spChg>
        <pc:spChg chg="add mod">
          <ac:chgData name="AHMAD, RAYHAAN (PGT)" userId="37c30ae7-5b34-4121-951a-ee800825ad87" providerId="ADAL" clId="{130D735F-4582-664C-8133-13E8945969B4}" dt="2022-12-07T15:57:32.500" v="2197" actId="20577"/>
          <ac:spMkLst>
            <pc:docMk/>
            <pc:sldMk cId="2089652673" sldId="394"/>
            <ac:spMk id="5" creationId="{D62A406D-5C50-3348-AFDF-FE7C5653642D}"/>
          </ac:spMkLst>
        </pc:spChg>
        <pc:picChg chg="add mod">
          <ac:chgData name="AHMAD, RAYHAAN (PGT)" userId="37c30ae7-5b34-4121-951a-ee800825ad87" providerId="ADAL" clId="{130D735F-4582-664C-8133-13E8945969B4}" dt="2022-12-07T16:00:35.606" v="2256" actId="14100"/>
          <ac:picMkLst>
            <pc:docMk/>
            <pc:sldMk cId="2089652673" sldId="394"/>
            <ac:picMk id="6" creationId="{97A23BA5-399B-B142-B6BD-38336E59B3B5}"/>
          </ac:picMkLst>
        </pc:picChg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2746260631" sldId="394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3100764679" sldId="394"/>
        </pc:sldMkLst>
      </pc:sldChg>
      <pc:sldChg chg="add del setBg">
        <pc:chgData name="AHMAD, RAYHAAN (PGT)" userId="37c30ae7-5b34-4121-951a-ee800825ad87" providerId="ADAL" clId="{130D735F-4582-664C-8133-13E8945969B4}" dt="2022-12-07T15:43:35.810" v="1889"/>
        <pc:sldMkLst>
          <pc:docMk/>
          <pc:sldMk cId="661163155" sldId="395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1135145807" sldId="395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3751801795" sldId="395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3794525259" sldId="395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657853361" sldId="396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1023877442" sldId="396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1964285426" sldId="396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2780623125" sldId="397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3309303216" sldId="397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3989721754" sldId="397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153539879" sldId="398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1467841123" sldId="398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4261655868" sldId="398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416616243" sldId="399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464247592" sldId="399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692187683" sldId="399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332985223" sldId="400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2601273235" sldId="400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3178955163" sldId="400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86513447" sldId="401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2734975383" sldId="401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3015676305" sldId="401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289990439" sldId="402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567502677" sldId="402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3709663756" sldId="402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1457350661" sldId="403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2935022972" sldId="403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2965183561" sldId="403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358753100" sldId="404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746586238" sldId="404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2147597320" sldId="404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2815264397" sldId="405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3829232494" sldId="405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4156410923" sldId="405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1277528996" sldId="406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1357124263" sldId="406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4219957711" sldId="406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1566059399" sldId="407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1720877297" sldId="407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2570446245" sldId="407"/>
        </pc:sldMkLst>
      </pc:sldChg>
      <pc:sldChg chg="add del">
        <pc:chgData name="AHMAD, RAYHAAN (PGT)" userId="37c30ae7-5b34-4121-951a-ee800825ad87" providerId="ADAL" clId="{130D735F-4582-664C-8133-13E8945969B4}" dt="2022-12-07T13:52:18.296" v="451"/>
        <pc:sldMkLst>
          <pc:docMk/>
          <pc:sldMk cId="12114216" sldId="408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2553736668" sldId="408"/>
        </pc:sldMkLst>
      </pc:sldChg>
      <pc:sldChg chg="add del">
        <pc:chgData name="AHMAD, RAYHAAN (PGT)" userId="37c30ae7-5b34-4121-951a-ee800825ad87" providerId="ADAL" clId="{130D735F-4582-664C-8133-13E8945969B4}" dt="2022-12-07T13:51:48.228" v="449"/>
        <pc:sldMkLst>
          <pc:docMk/>
          <pc:sldMk cId="3266885825" sldId="408"/>
        </pc:sldMkLst>
      </pc:sldChg>
      <pc:sldChg chg="add del">
        <pc:chgData name="AHMAD, RAYHAAN (PGT)" userId="37c30ae7-5b34-4121-951a-ee800825ad87" providerId="ADAL" clId="{130D735F-4582-664C-8133-13E8945969B4}" dt="2022-12-07T13:56:35.235" v="464"/>
        <pc:sldMkLst>
          <pc:docMk/>
          <pc:sldMk cId="1470251404" sldId="409"/>
        </pc:sldMkLst>
      </pc:sldChg>
      <pc:sldChg chg="modSp add">
        <pc:chgData name="AHMAD, RAYHAAN (PGT)" userId="37c30ae7-5b34-4121-951a-ee800825ad87" providerId="ADAL" clId="{130D735F-4582-664C-8133-13E8945969B4}" dt="2022-12-07T22:09:11.901" v="2494" actId="1076"/>
        <pc:sldMkLst>
          <pc:docMk/>
          <pc:sldMk cId="175667873" sldId="1137"/>
        </pc:sldMkLst>
        <pc:spChg chg="mod">
          <ac:chgData name="AHMAD, RAYHAAN (PGT)" userId="37c30ae7-5b34-4121-951a-ee800825ad87" providerId="ADAL" clId="{130D735F-4582-664C-8133-13E8945969B4}" dt="2022-12-07T22:09:11.901" v="2494" actId="1076"/>
          <ac:spMkLst>
            <pc:docMk/>
            <pc:sldMk cId="175667873" sldId="1137"/>
            <ac:spMk id="3" creationId="{00000000-0000-0000-0000-000000000000}"/>
          </ac:spMkLst>
        </pc:spChg>
        <pc:spChg chg="mod">
          <ac:chgData name="AHMAD, RAYHAAN (PGT)" userId="37c30ae7-5b34-4121-951a-ee800825ad87" providerId="ADAL" clId="{130D735F-4582-664C-8133-13E8945969B4}" dt="2022-12-07T22:09:09.077" v="2493" actId="1076"/>
          <ac:spMkLst>
            <pc:docMk/>
            <pc:sldMk cId="175667873" sldId="1137"/>
            <ac:spMk id="5" creationId="{00000000-0000-0000-0000-000000000000}"/>
          </ac:spMkLst>
        </pc:spChg>
      </pc:sldChg>
    </pc:docChg>
  </pc:docChgLst>
  <pc:docChgLst>
    <pc:chgData name="VENGADESAN, NITHISH (PGT)" userId="S::u2229034@live.warwick.ac.uk::ffa7415c-d193-48ee-8195-d33a82775921" providerId="AD" clId="Web-{BC120899-B129-436E-B25F-9FF57887977D}"/>
    <pc:docChg chg="addSld modSld">
      <pc:chgData name="VENGADESAN, NITHISH (PGT)" userId="S::u2229034@live.warwick.ac.uk::ffa7415c-d193-48ee-8195-d33a82775921" providerId="AD" clId="Web-{BC120899-B129-436E-B25F-9FF57887977D}" dt="2022-12-07T05:49:52.963" v="11"/>
      <pc:docMkLst>
        <pc:docMk/>
      </pc:docMkLst>
      <pc:sldChg chg="modSp">
        <pc:chgData name="VENGADESAN, NITHISH (PGT)" userId="S::u2229034@live.warwick.ac.uk::ffa7415c-d193-48ee-8195-d33a82775921" providerId="AD" clId="Web-{BC120899-B129-436E-B25F-9FF57887977D}" dt="2022-12-07T05:46:51.115" v="1" actId="20577"/>
        <pc:sldMkLst>
          <pc:docMk/>
          <pc:sldMk cId="3790622927" sldId="272"/>
        </pc:sldMkLst>
        <pc:spChg chg="mod">
          <ac:chgData name="VENGADESAN, NITHISH (PGT)" userId="S::u2229034@live.warwick.ac.uk::ffa7415c-d193-48ee-8195-d33a82775921" providerId="AD" clId="Web-{BC120899-B129-436E-B25F-9FF57887977D}" dt="2022-12-07T05:46:51.115" v="1" actId="20577"/>
          <ac:spMkLst>
            <pc:docMk/>
            <pc:sldMk cId="3790622927" sldId="272"/>
            <ac:spMk id="14" creationId="{00000000-0000-0000-0000-000000000000}"/>
          </ac:spMkLst>
        </pc:spChg>
      </pc:sldChg>
      <pc:sldChg chg="addSp delSp modSp new">
        <pc:chgData name="VENGADESAN, NITHISH (PGT)" userId="S::u2229034@live.warwick.ac.uk::ffa7415c-d193-48ee-8195-d33a82775921" providerId="AD" clId="Web-{BC120899-B129-436E-B25F-9FF57887977D}" dt="2022-12-07T05:49:52.963" v="11"/>
        <pc:sldMkLst>
          <pc:docMk/>
          <pc:sldMk cId="3763264442" sldId="393"/>
        </pc:sldMkLst>
        <pc:picChg chg="add del mod">
          <ac:chgData name="VENGADESAN, NITHISH (PGT)" userId="S::u2229034@live.warwick.ac.uk::ffa7415c-d193-48ee-8195-d33a82775921" providerId="AD" clId="Web-{BC120899-B129-436E-B25F-9FF57887977D}" dt="2022-12-07T05:49:14.900" v="6"/>
          <ac:picMkLst>
            <pc:docMk/>
            <pc:sldMk cId="3763264442" sldId="393"/>
            <ac:picMk id="2" creationId="{615FE3B7-D5EA-D0B0-62C4-F436D15857DB}"/>
          </ac:picMkLst>
        </pc:picChg>
        <pc:picChg chg="add del mod">
          <ac:chgData name="VENGADESAN, NITHISH (PGT)" userId="S::u2229034@live.warwick.ac.uk::ffa7415c-d193-48ee-8195-d33a82775921" providerId="AD" clId="Web-{BC120899-B129-436E-B25F-9FF57887977D}" dt="2022-12-07T05:49:52.963" v="11"/>
          <ac:picMkLst>
            <pc:docMk/>
            <pc:sldMk cId="3763264442" sldId="393"/>
            <ac:picMk id="3" creationId="{AF364B64-D328-06D4-ABC2-1DADAB9D83B5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2400" dirty="0"/>
              <a:t>Email</a:t>
            </a:r>
            <a:r>
              <a:rPr lang="en-GB" sz="2400" baseline="0" dirty="0"/>
              <a:t> Marketing </a:t>
            </a:r>
            <a:r>
              <a:rPr lang="en-GB" sz="2400" dirty="0"/>
              <a:t>Costs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0779B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018C-5B4E-808B-B1FD900297AC}"/>
              </c:ext>
            </c:extLst>
          </c:dPt>
          <c:cat>
            <c:strRef>
              <c:f>Sheet1!$A$1:$B$1</c:f>
              <c:strCache>
                <c:ptCount val="2"/>
                <c:pt idx="0">
                  <c:v>With model</c:v>
                </c:pt>
                <c:pt idx="1">
                  <c:v>Without model</c:v>
                </c:pt>
              </c:strCache>
            </c:strRef>
          </c:cat>
          <c:val>
            <c:numRef>
              <c:f>Sheet1!$A$2:$B$2</c:f>
              <c:numCache>
                <c:formatCode>General</c:formatCode>
                <c:ptCount val="2"/>
                <c:pt idx="0">
                  <c:v>1220</c:v>
                </c:pt>
                <c:pt idx="1">
                  <c:v>5134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8C-5B4E-808B-B1FD900297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36638880"/>
        <c:axId val="158964624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Sheet1!$A$1:$B$1</c15:sqref>
                        </c15:formulaRef>
                      </c:ext>
                    </c:extLst>
                    <c:strCache>
                      <c:ptCount val="2"/>
                      <c:pt idx="0">
                        <c:v>With model</c:v>
                      </c:pt>
                      <c:pt idx="1">
                        <c:v>Without model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Sheet1!$A$3:$B$3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018C-5B4E-808B-B1FD900297AC}"/>
                  </c:ext>
                </c:extLst>
              </c15:ser>
            </c15:filteredBarSeries>
            <c15:filteredBarSeries>
              <c15:ser>
                <c:idx val="2"/>
                <c:order val="2"/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Sheet1!$A$1:$B$1</c15:sqref>
                        </c15:formulaRef>
                      </c:ext>
                    </c:extLst>
                    <c:strCache>
                      <c:ptCount val="2"/>
                      <c:pt idx="0">
                        <c:v>With model</c:v>
                      </c:pt>
                      <c:pt idx="1">
                        <c:v>Without model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Sheet1!$A$4:$B$4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018C-5B4E-808B-B1FD900297AC}"/>
                  </c:ext>
                </c:extLst>
              </c15:ser>
            </c15:filteredBarSeries>
            <c15:filteredBarSeries>
              <c15:ser>
                <c:idx val="3"/>
                <c:order val="3"/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Sheet1!$A$1:$B$1</c15:sqref>
                        </c15:formulaRef>
                      </c:ext>
                    </c:extLst>
                    <c:strCache>
                      <c:ptCount val="2"/>
                      <c:pt idx="0">
                        <c:v>With model</c:v>
                      </c:pt>
                      <c:pt idx="1">
                        <c:v>Without model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Sheet1!$A$5:$B$5</c15:sqref>
                        </c15:formulaRef>
                      </c:ext>
                    </c:extLst>
                    <c:numCache>
                      <c:formatCode>General</c:formatCode>
                      <c:ptCount val="2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018C-5B4E-808B-B1FD900297AC}"/>
                  </c:ext>
                </c:extLst>
              </c15:ser>
            </c15:filteredBarSeries>
          </c:ext>
        </c:extLst>
      </c:barChart>
      <c:catAx>
        <c:axId val="236638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964624"/>
        <c:crosses val="autoZero"/>
        <c:auto val="1"/>
        <c:lblAlgn val="ctr"/>
        <c:lblOffset val="100"/>
        <c:noMultiLvlLbl val="0"/>
      </c:catAx>
      <c:valAx>
        <c:axId val="158964624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36638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0.19181</cdr:x>
      <cdr:y>0.67763</cdr:y>
    </cdr:from>
    <cdr:to>
      <cdr:x>0.37864</cdr:x>
      <cdr:y>0.75877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883B3CF3-035D-B944-92CB-ED1DA992481F}"/>
            </a:ext>
          </a:extLst>
        </cdr:cNvPr>
        <cdr:cNvSpPr txBox="1"/>
      </cdr:nvSpPr>
      <cdr:spPr>
        <a:xfrm xmlns:a="http://schemas.openxmlformats.org/drawingml/2006/main">
          <a:off x="1210699" y="3459869"/>
          <a:ext cx="1179252" cy="41428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GB" sz="2000" dirty="0"/>
            <a:t>£1220</a:t>
          </a:r>
        </a:p>
      </cdr:txBody>
    </cdr:sp>
  </cdr:relSizeAnchor>
  <cdr:relSizeAnchor xmlns:cdr="http://schemas.openxmlformats.org/drawingml/2006/chartDrawing">
    <cdr:from>
      <cdr:x>0.65271</cdr:x>
      <cdr:y>0.15708</cdr:y>
    </cdr:from>
    <cdr:to>
      <cdr:x>0.87525</cdr:x>
      <cdr:y>0.22566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FB4F1C33-5A96-DE44-B638-8730F412BC57}"/>
            </a:ext>
          </a:extLst>
        </cdr:cNvPr>
        <cdr:cNvSpPr txBox="1"/>
      </cdr:nvSpPr>
      <cdr:spPr>
        <a:xfrm xmlns:a="http://schemas.openxmlformats.org/drawingml/2006/main">
          <a:off x="4119846" y="901700"/>
          <a:ext cx="1404654" cy="3937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GB" sz="2000" dirty="0"/>
            <a:t>  £5134</a:t>
          </a:r>
        </a:p>
      </cdr:txBody>
    </cdr:sp>
  </cdr:relSizeAnchor>
</c:userShapes>
</file>

<file path=ppt/media/image1.jpeg>
</file>

<file path=ppt/media/image10.png>
</file>

<file path=ppt/media/image11.tiff>
</file>

<file path=ppt/media/image2.png>
</file>

<file path=ppt/media/image3.png>
</file>

<file path=ppt/media/image4.png>
</file>

<file path=ppt/media/image5.jpe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43C31-DB6E-A24E-907E-CFEC2C9C220D}" type="datetimeFigureOut">
              <a:rPr lang="en-US" smtClean="0"/>
              <a:t>12/5/22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74E38-859E-3941-A87F-33F502361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971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0652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852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598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91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9372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900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615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3697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829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954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228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D8131-874D-4537-8990-C826FED16248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6180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04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55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7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993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13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02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74E38-859E-3941-A87F-33F5023615F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581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file:///C:\Users\1V994W2\PycharmProjects\PPT_Background_Generation/pic_temp/pic_sup.png" TargetMode="Externa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image" Target="../media/image1.jpeg"/><Relationship Id="rId5" Type="http://schemas.openxmlformats.org/officeDocument/2006/relationships/tags" Target="../tags/tag5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3225800"/>
            <a:ext cx="12192000" cy="3632200"/>
          </a:xfrm>
          <a:prstGeom prst="rect">
            <a:avLst/>
          </a:prstGeom>
          <a:gradFill flip="none" rotWithShape="1">
            <a:gsLst>
              <a:gs pos="44000">
                <a:srgbClr val="CBCBCB">
                  <a:alpha val="22000"/>
                </a:srgbClr>
              </a:gs>
              <a:gs pos="100000">
                <a:srgbClr val="5F5F5F">
                  <a:alpha val="19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95"/>
            <a:endParaRPr lang="en-US" sz="23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4987990"/>
            <a:ext cx="10363200" cy="610820"/>
          </a:xfrm>
        </p:spPr>
        <p:txBody>
          <a:bodyPr/>
          <a:lstStyle>
            <a:lvl1pPr algn="ctr">
              <a:defRPr lang="en-US" sz="3999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50936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399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3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3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7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681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3050"/>
            <a:ext cx="4011084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4" y="1435103"/>
            <a:ext cx="4011084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44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2"/>
            <a:ext cx="7315200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22" indent="0">
              <a:buNone/>
              <a:defRPr sz="3732"/>
            </a:lvl2pPr>
            <a:lvl3pPr marL="1218845" indent="0">
              <a:buNone/>
              <a:defRPr sz="3199"/>
            </a:lvl3pPr>
            <a:lvl4pPr marL="1828267" indent="0">
              <a:buNone/>
              <a:defRPr sz="2666"/>
            </a:lvl4pPr>
            <a:lvl5pPr marL="2437689" indent="0">
              <a:buNone/>
              <a:defRPr sz="2666"/>
            </a:lvl5pPr>
            <a:lvl6pPr marL="3047111" indent="0">
              <a:buNone/>
              <a:defRPr sz="2666"/>
            </a:lvl6pPr>
            <a:lvl7pPr marL="3656534" indent="0">
              <a:buNone/>
              <a:defRPr sz="2666"/>
            </a:lvl7pPr>
            <a:lvl8pPr marL="4265955" indent="0">
              <a:buNone/>
              <a:defRPr sz="2666"/>
            </a:lvl8pPr>
            <a:lvl9pPr marL="4875378" indent="0">
              <a:buNone/>
              <a:defRPr sz="266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40"/>
            <a:ext cx="7315200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031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242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8310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1401368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42"/>
            <a:ext cx="6705600" cy="711081"/>
          </a:xfrm>
        </p:spPr>
        <p:txBody>
          <a:bodyPr>
            <a:noAutofit/>
          </a:bodyPr>
          <a:lstStyle>
            <a:lvl1pPr>
              <a:defRPr sz="359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4E2B0-FEF2-4C8F-90A4-46C9D72643E3}" type="datetime1">
              <a:rPr lang="en-US" smtClean="0"/>
              <a:t>12/5/22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SlideModel.com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30000" y="6356354"/>
            <a:ext cx="762001" cy="365125"/>
          </a:xfr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0" tIns="91440" rIns="0" bIns="91440" numCol="1" anchor="ctr" anchorCtr="1" compatLnSpc="1">
            <a:prstTxWarp prst="textNoShape">
              <a:avLst/>
            </a:prstTxWarp>
          </a:bodyPr>
          <a:lstStyle>
            <a:lvl1pPr algn="r">
              <a:defRPr lang="en-US" sz="1400" kern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6E69268-9C8B-4EBF-A9EE-DC5DC2D48DC3}" type="slidenum">
              <a:rPr lang="es-UY" smtClean="0"/>
              <a:pPr/>
              <a:t>‹#›</a:t>
            </a:fld>
            <a:endParaRPr lang="es-UY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480301" y="362139"/>
            <a:ext cx="4114800" cy="533400"/>
          </a:xfrm>
        </p:spPr>
        <p:txBody>
          <a:bodyPr anchor="ctr">
            <a:noAutofit/>
          </a:bodyPr>
          <a:lstStyle>
            <a:lvl1pPr marL="0" indent="0" algn="r">
              <a:buNone/>
              <a:defRPr sz="1999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Breadcrumb 1 &gt; Breadcrumb 2</a:t>
            </a:r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184781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Left Clipar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684391" y="1066800"/>
            <a:ext cx="4192092" cy="762000"/>
          </a:xfrm>
        </p:spPr>
        <p:txBody>
          <a:bodyPr>
            <a:noAutofit/>
          </a:bodyPr>
          <a:lstStyle>
            <a:lvl1pPr>
              <a:defRPr sz="3999" b="1"/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4"/>
          </p:nvPr>
        </p:nvSpPr>
        <p:spPr>
          <a:xfrm>
            <a:off x="684391" y="2057400"/>
            <a:ext cx="4192092" cy="3810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90014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1"/>
            </p:custDataLst>
          </p:nvPr>
        </p:nvPicPr>
        <p:blipFill>
          <a:blip r:embed="rId11" r:link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2022/12/7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6" hasCustomPrompt="1"/>
            <p:custDataLst>
              <p:tags r:id="rId5"/>
            </p:custDataLst>
          </p:nvPr>
        </p:nvSpPr>
        <p:spPr>
          <a:xfrm>
            <a:off x="989330" y="4318635"/>
            <a:ext cx="1705610" cy="408940"/>
          </a:xfrm>
          <a:prstGeom prst="rect">
            <a:avLst/>
          </a:prstGeom>
        </p:spPr>
        <p:txBody>
          <a:bodyPr vert="horz" wrap="square" lIns="90170" tIns="46990" rIns="90170" bIns="46990" anchor="t" anchorCtr="0">
            <a:normAutofit/>
          </a:bodyPr>
          <a:lstStyle>
            <a:lvl1pPr marL="342900" marR="0" indent="-342900" algn="l" rtl="0" eaLnBrk="1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Pts val="1600"/>
              <a:buFont typeface="Arial" panose="020B0604020202020204" pitchFamily="34" charset="0"/>
              <a:buNone/>
              <a:defRPr sz="1600" b="0" spc="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100000"/>
                </a:schemeClr>
              </a:buClr>
              <a:buSzPts val="1600"/>
              <a:buFont typeface="Arial" panose="020B0604020202020204" pitchFamily="34" charset="0"/>
              <a:buNone/>
            </a:pPr>
            <a:r>
              <a:rPr lang="zh-CN" altLang="en-US"/>
              <a:t>编辑文本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989330" y="4727575"/>
            <a:ext cx="1705610" cy="408940"/>
          </a:xfrm>
          <a:prstGeom prst="rect">
            <a:avLst/>
          </a:prstGeom>
        </p:spPr>
        <p:txBody>
          <a:bodyPr vert="horz" wrap="square" lIns="90170" tIns="46990" rIns="90170" bIns="46990" anchor="t" anchorCtr="0">
            <a:normAutofit/>
          </a:bodyPr>
          <a:lstStyle>
            <a:lvl1pPr marL="342900" marR="0" indent="-342900" algn="l" rtl="0" eaLnBrk="1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Pts val="1600"/>
              <a:buFont typeface="Arial" panose="020B0604020202020204" pitchFamily="34" charset="0"/>
              <a:buNone/>
              <a:defRPr sz="1600" b="0" spc="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100000"/>
                </a:schemeClr>
              </a:buClr>
              <a:buSzPts val="1600"/>
              <a:buFont typeface="Arial" panose="020B0604020202020204" pitchFamily="34" charset="0"/>
              <a:buNone/>
            </a:pPr>
            <a:r>
              <a:rPr lang="zh-CN" altLang="en-US"/>
              <a:t>编辑文本</a:t>
            </a:r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7"/>
            </p:custDataLst>
          </p:nvPr>
        </p:nvSpPr>
        <p:spPr>
          <a:xfrm>
            <a:off x="989330" y="2360930"/>
            <a:ext cx="4509135" cy="970915"/>
          </a:xfrm>
        </p:spPr>
        <p:txBody>
          <a:bodyPr vert="horz" wrap="square" lIns="90170" tIns="46990" rIns="90170" bIns="46990" anchor="b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/>
              <a:t>编辑标题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8"/>
            </p:custDataLst>
          </p:nvPr>
        </p:nvSpPr>
        <p:spPr>
          <a:xfrm>
            <a:off x="989330" y="3568065"/>
            <a:ext cx="4403725" cy="370205"/>
          </a:xfrm>
        </p:spPr>
        <p:txBody>
          <a:bodyPr vert="horz" wrap="square" lIns="90170" tIns="46990" rIns="90170" bIns="4699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单击此处编辑副标题</a:t>
            </a:r>
          </a:p>
        </p:txBody>
      </p:sp>
      <p:cxnSp>
        <p:nvCxnSpPr>
          <p:cNvPr id="10" name="直接连接符 9"/>
          <p:cNvCxnSpPr/>
          <p:nvPr userDrawn="1">
            <p:custDataLst>
              <p:tags r:id="rId9"/>
            </p:custDataLst>
          </p:nvPr>
        </p:nvCxnSpPr>
        <p:spPr>
          <a:xfrm>
            <a:off x="989330" y="4122738"/>
            <a:ext cx="450913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7463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3225800"/>
            <a:ext cx="12192000" cy="3632200"/>
          </a:xfrm>
          <a:prstGeom prst="rect">
            <a:avLst/>
          </a:prstGeom>
          <a:gradFill flip="none" rotWithShape="1">
            <a:gsLst>
              <a:gs pos="44000">
                <a:srgbClr val="CBCBCB">
                  <a:alpha val="22000"/>
                </a:srgbClr>
              </a:gs>
              <a:gs pos="100000">
                <a:srgbClr val="5F5F5F">
                  <a:alpha val="1900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95"/>
            <a:endParaRPr lang="en-US" sz="23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4987990"/>
            <a:ext cx="10363200" cy="610820"/>
          </a:xfrm>
        </p:spPr>
        <p:txBody>
          <a:bodyPr/>
          <a:lstStyle>
            <a:lvl1pPr algn="ctr">
              <a:defRPr lang="en-US" sz="3999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509360"/>
            <a:ext cx="8534401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399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3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3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7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5296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9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644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1" y="2130429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1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2669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5374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22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4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267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689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11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534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5955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37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9599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3099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77289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04904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172553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1303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273050"/>
            <a:ext cx="4011084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4" y="1435103"/>
            <a:ext cx="4011084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1752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2"/>
            <a:ext cx="7315200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22" indent="0">
              <a:buNone/>
              <a:defRPr sz="3732"/>
            </a:lvl2pPr>
            <a:lvl3pPr marL="1218845" indent="0">
              <a:buNone/>
              <a:defRPr sz="3199"/>
            </a:lvl3pPr>
            <a:lvl4pPr marL="1828267" indent="0">
              <a:buNone/>
              <a:defRPr sz="2666"/>
            </a:lvl4pPr>
            <a:lvl5pPr marL="2437689" indent="0">
              <a:buNone/>
              <a:defRPr sz="2666"/>
            </a:lvl5pPr>
            <a:lvl6pPr marL="3047111" indent="0">
              <a:buNone/>
              <a:defRPr sz="2666"/>
            </a:lvl6pPr>
            <a:lvl7pPr marL="3656534" indent="0">
              <a:buNone/>
              <a:defRPr sz="2666"/>
            </a:lvl7pPr>
            <a:lvl8pPr marL="4265955" indent="0">
              <a:buNone/>
              <a:defRPr sz="2666"/>
            </a:lvl8pPr>
            <a:lvl9pPr marL="4875378" indent="0">
              <a:buNone/>
              <a:defRPr sz="266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40"/>
            <a:ext cx="7315200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22" indent="0">
              <a:buNone/>
              <a:defRPr sz="1600"/>
            </a:lvl2pPr>
            <a:lvl3pPr marL="1218845" indent="0">
              <a:buNone/>
              <a:defRPr sz="1333"/>
            </a:lvl3pPr>
            <a:lvl4pPr marL="1828267" indent="0">
              <a:buNone/>
              <a:defRPr sz="1200"/>
            </a:lvl4pPr>
            <a:lvl5pPr marL="2437689" indent="0">
              <a:buNone/>
              <a:defRPr sz="1200"/>
            </a:lvl5pPr>
            <a:lvl6pPr marL="3047111" indent="0">
              <a:buNone/>
              <a:defRPr sz="1200"/>
            </a:lvl6pPr>
            <a:lvl7pPr marL="3656534" indent="0">
              <a:buNone/>
              <a:defRPr sz="1200"/>
            </a:lvl7pPr>
            <a:lvl8pPr marL="4265955" indent="0">
              <a:buNone/>
              <a:defRPr sz="1200"/>
            </a:lvl8pPr>
            <a:lvl9pPr marL="48753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4787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488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2556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5630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6744903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Only">
    <p:bg>
      <p:bgPr>
        <a:gradFill flip="none" rotWithShape="1">
          <a:gsLst>
            <a:gs pos="81000">
              <a:schemeClr val="bg1">
                <a:lumMod val="95000"/>
              </a:schemeClr>
            </a:gs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42"/>
            <a:ext cx="6705600" cy="711081"/>
          </a:xfrm>
        </p:spPr>
        <p:txBody>
          <a:bodyPr>
            <a:noAutofit/>
          </a:bodyPr>
          <a:lstStyle>
            <a:lvl1pPr>
              <a:defRPr sz="359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4E2B0-FEF2-4C8F-90A4-46C9D72643E3}" type="datetime1">
              <a:rPr lang="en-US" smtClean="0"/>
              <a:t>12/7/22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SlideModel.com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30000" y="6356354"/>
            <a:ext cx="762001" cy="365125"/>
          </a:xfr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0" tIns="91440" rIns="0" bIns="91440" numCol="1" anchor="ctr" anchorCtr="1" compatLnSpc="1">
            <a:prstTxWarp prst="textNoShape">
              <a:avLst/>
            </a:prstTxWarp>
          </a:bodyPr>
          <a:lstStyle>
            <a:lvl1pPr algn="r">
              <a:defRPr lang="en-US" sz="1400" kern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96E69268-9C8B-4EBF-A9EE-DC5DC2D48DC3}" type="slidenum">
              <a:rPr lang="es-UY" smtClean="0"/>
              <a:pPr/>
              <a:t>‹#›</a:t>
            </a:fld>
            <a:endParaRPr lang="es-UY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480301" y="362139"/>
            <a:ext cx="4114800" cy="533400"/>
          </a:xfrm>
        </p:spPr>
        <p:txBody>
          <a:bodyPr anchor="ctr">
            <a:noAutofit/>
          </a:bodyPr>
          <a:lstStyle>
            <a:lvl1pPr marL="0" indent="0" algn="r">
              <a:buNone/>
              <a:defRPr sz="1999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Breadcrumb 1 &gt; Breadcrumb 2</a:t>
            </a:r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27352064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Left Clipart Right"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684391" y="1066800"/>
            <a:ext cx="4192092" cy="762000"/>
          </a:xfrm>
        </p:spPr>
        <p:txBody>
          <a:bodyPr>
            <a:noAutofit/>
          </a:bodyPr>
          <a:lstStyle>
            <a:lvl1pPr>
              <a:defRPr sz="3999" b="1"/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4"/>
          </p:nvPr>
        </p:nvSpPr>
        <p:spPr>
          <a:xfrm>
            <a:off x="684391" y="2057400"/>
            <a:ext cx="4192092" cy="3810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1929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22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4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267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689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11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534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5955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37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972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0044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22" indent="0">
              <a:buNone/>
              <a:defRPr sz="2666" b="1"/>
            </a:lvl2pPr>
            <a:lvl3pPr marL="1218845" indent="0">
              <a:buNone/>
              <a:defRPr sz="2399" b="1"/>
            </a:lvl3pPr>
            <a:lvl4pPr marL="1828267" indent="0">
              <a:buNone/>
              <a:defRPr sz="2133" b="1"/>
            </a:lvl4pPr>
            <a:lvl5pPr marL="2437689" indent="0">
              <a:buNone/>
              <a:defRPr sz="2133" b="1"/>
            </a:lvl5pPr>
            <a:lvl6pPr marL="3047111" indent="0">
              <a:buNone/>
              <a:defRPr sz="2133" b="1"/>
            </a:lvl6pPr>
            <a:lvl7pPr marL="3656534" indent="0">
              <a:buNone/>
              <a:defRPr sz="2133" b="1"/>
            </a:lvl7pPr>
            <a:lvl8pPr marL="4265955" indent="0">
              <a:buNone/>
              <a:defRPr sz="2133" b="1"/>
            </a:lvl8pPr>
            <a:lvl9pPr marL="48753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405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183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5961"/>
          </a:xfrm>
        </p:spPr>
        <p:txBody>
          <a:bodyPr>
            <a:normAutofit/>
          </a:bodyPr>
          <a:lstStyle>
            <a:lvl1pPr algn="l">
              <a:defRPr sz="3732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1" cy="508000"/>
          </a:xfrm>
        </p:spPr>
        <p:txBody>
          <a:bodyPr>
            <a:noAutofit/>
          </a:bodyPr>
          <a:lstStyle>
            <a:lvl1pPr marL="0" indent="0">
              <a:buNone/>
              <a:defRPr sz="1866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233121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008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1081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12/5/22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3"/>
            <a:ext cx="3860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2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171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94" r:id="rId17"/>
  </p:sldLayoutIdLst>
  <p:txStyles>
    <p:titleStyle>
      <a:lvl1pPr algn="l" defTabSz="1218845" rtl="0" eaLnBrk="1" latinLnBrk="0" hangingPunct="1">
        <a:spcBef>
          <a:spcPct val="0"/>
        </a:spcBef>
        <a:buNone/>
        <a:defRPr sz="3199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457067" indent="-457067" algn="l" defTabSz="1218845" rtl="0" eaLnBrk="1" latinLnBrk="0" hangingPunct="1">
        <a:spcBef>
          <a:spcPct val="20000"/>
        </a:spcBef>
        <a:buFont typeface="Arial" pitchFamily="34" charset="0"/>
        <a:buChar char="•"/>
        <a:defRPr sz="3599" kern="1200">
          <a:solidFill>
            <a:schemeClr val="tx1"/>
          </a:solidFill>
          <a:latin typeface="+mj-lt"/>
          <a:ea typeface="+mn-ea"/>
          <a:cs typeface="+mn-cs"/>
        </a:defRPr>
      </a:lvl1pPr>
      <a:lvl2pPr marL="990311" indent="-380889" algn="l" defTabSz="1218845" rtl="0" eaLnBrk="1" latinLnBrk="0" hangingPunct="1">
        <a:spcBef>
          <a:spcPct val="20000"/>
        </a:spcBef>
        <a:buFont typeface="Arial" pitchFamily="34" charset="0"/>
        <a:buChar char="–"/>
        <a:defRPr sz="3199" kern="1200">
          <a:solidFill>
            <a:schemeClr val="tx1"/>
          </a:solidFill>
          <a:latin typeface="+mj-lt"/>
          <a:ea typeface="+mn-ea"/>
          <a:cs typeface="+mn-cs"/>
        </a:defRPr>
      </a:lvl2pPr>
      <a:lvl3pPr marL="1523555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j-lt"/>
          <a:ea typeface="+mn-ea"/>
          <a:cs typeface="+mn-cs"/>
        </a:defRPr>
      </a:lvl3pPr>
      <a:lvl4pPr marL="2132979" indent="-304712" algn="l" defTabSz="1218845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400" indent="-304712" algn="l" defTabSz="1218845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1822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244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666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089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22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4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67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89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111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534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95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378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rgbClr val="EEEEEE"/>
            </a:gs>
            <a:gs pos="67000">
              <a:schemeClr val="bg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1" cy="711081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38426"/>
            <a:ext cx="10972801" cy="4987739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FD1176A7-B091-469C-82C8-89C693043C4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12/7/22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3"/>
            <a:ext cx="3860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2" y="6356353"/>
            <a:ext cx="284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218895"/>
            <a:fld id="{5939B1FA-81F2-4940-9AF3-5EAFB5D6669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121889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330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1218845" rtl="0" eaLnBrk="1" latinLnBrk="0" hangingPunct="1">
        <a:spcBef>
          <a:spcPct val="0"/>
        </a:spcBef>
        <a:buNone/>
        <a:defRPr sz="3199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457067" indent="-457067" algn="l" defTabSz="1218845" rtl="0" eaLnBrk="1" latinLnBrk="0" hangingPunct="1">
        <a:spcBef>
          <a:spcPct val="20000"/>
        </a:spcBef>
        <a:buFont typeface="Arial" pitchFamily="34" charset="0"/>
        <a:buChar char="•"/>
        <a:defRPr sz="3599" kern="1200">
          <a:solidFill>
            <a:schemeClr val="tx1"/>
          </a:solidFill>
          <a:latin typeface="+mj-lt"/>
          <a:ea typeface="+mn-ea"/>
          <a:cs typeface="+mn-cs"/>
        </a:defRPr>
      </a:lvl1pPr>
      <a:lvl2pPr marL="990311" indent="-380889" algn="l" defTabSz="1218845" rtl="0" eaLnBrk="1" latinLnBrk="0" hangingPunct="1">
        <a:spcBef>
          <a:spcPct val="20000"/>
        </a:spcBef>
        <a:buFont typeface="Arial" pitchFamily="34" charset="0"/>
        <a:buChar char="–"/>
        <a:defRPr sz="3199" kern="1200">
          <a:solidFill>
            <a:schemeClr val="tx1"/>
          </a:solidFill>
          <a:latin typeface="+mj-lt"/>
          <a:ea typeface="+mn-ea"/>
          <a:cs typeface="+mn-cs"/>
        </a:defRPr>
      </a:lvl2pPr>
      <a:lvl3pPr marL="1523555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j-lt"/>
          <a:ea typeface="+mn-ea"/>
          <a:cs typeface="+mn-cs"/>
        </a:defRPr>
      </a:lvl3pPr>
      <a:lvl4pPr marL="2132979" indent="-304712" algn="l" defTabSz="1218845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400" indent="-304712" algn="l" defTabSz="1218845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1822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244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666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089" indent="-304712" algn="l" defTabSz="1218845" rtl="0" eaLnBrk="1" latinLnBrk="0" hangingPunct="1">
        <a:spcBef>
          <a:spcPct val="20000"/>
        </a:spcBef>
        <a:buFont typeface="Arial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22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4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67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89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111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534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955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378" algn="l" defTabSz="121884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7.xml"/><Relationship Id="rId4" Type="http://schemas.openxmlformats.org/officeDocument/2006/relationships/tags" Target="../tags/tag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3"/>
            <p:custDataLst>
              <p:tags r:id="rId2"/>
            </p:custDataLst>
          </p:nvPr>
        </p:nvSpPr>
        <p:spPr>
          <a:xfrm>
            <a:off x="989329" y="3243897"/>
            <a:ext cx="4403725" cy="370205"/>
          </a:xfrm>
        </p:spPr>
        <p:txBody>
          <a:bodyPr wrap="square">
            <a:normAutofit fontScale="40000" lnSpcReduction="20000"/>
          </a:bodyPr>
          <a:lstStyle/>
          <a:p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rPr>
              <a:t>G12</a:t>
            </a:r>
            <a:r>
              <a:rPr lang="en-US" altLang="zh-CN" b="1" dirty="0">
                <a:solidFill>
                  <a:schemeClr val="bg1">
                    <a:lumMod val="85000"/>
                  </a:schemeClr>
                </a:solidFill>
                <a:latin typeface="思源黑体 Regular" panose="020B0500000000000000" charset="-122"/>
                <a:ea typeface="思源黑体 Regular" panose="020B0500000000000000" charset="-122"/>
                <a:cs typeface="思源黑体 Regular" panose="020B0500000000000000" charset="-122"/>
              </a:rPr>
              <a:t> </a:t>
            </a:r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rPr>
              <a:t>Consultancy Services Presentation</a:t>
            </a:r>
          </a:p>
        </p:txBody>
      </p:sp>
      <p:sp>
        <p:nvSpPr>
          <p:cNvPr id="5" name="标题 4"/>
          <p:cNvSpPr>
            <a:spLocks noGrp="1"/>
          </p:cNvSpPr>
          <p:nvPr>
            <p:ph type="ctrTitle" idx="14"/>
            <p:custDataLst>
              <p:tags r:id="rId3"/>
            </p:custDataLst>
          </p:nvPr>
        </p:nvSpPr>
        <p:spPr>
          <a:xfrm>
            <a:off x="989329" y="2056764"/>
            <a:ext cx="4706679" cy="1107839"/>
          </a:xfrm>
        </p:spPr>
        <p:txBody>
          <a:bodyPr wrap="square">
            <a:noAutofit/>
          </a:bodyPr>
          <a:lstStyle/>
          <a:p>
            <a:r>
              <a:rPr lang="fr-FR" altLang="zh-CN" sz="3200" b="1" spc="200" dirty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rPr>
              <a:t>Universal</a:t>
            </a:r>
            <a:r>
              <a:rPr lang="fr-FR" altLang="zh-CN" sz="3200" dirty="0">
                <a:solidFill>
                  <a:schemeClr val="bg1">
                    <a:lumMod val="85000"/>
                  </a:schemeClr>
                </a:solidFill>
                <a:latin typeface="思源黑体 Bold" panose="020B0800000000000000" charset="-122"/>
                <a:ea typeface="思源黑体 Bold" panose="020B0800000000000000" charset="-122"/>
                <a:cs typeface="思源黑体 Bold" panose="020B0800000000000000" charset="-122"/>
              </a:rPr>
              <a:t> </a:t>
            </a:r>
            <a:r>
              <a:rPr lang="fr-FR" altLang="zh-CN" sz="3200" b="1" spc="200" dirty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rPr>
              <a:t>Plus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6"/>
            <p:custDataLst>
              <p:tags r:id="rId4"/>
            </p:custDataLst>
          </p:nvPr>
        </p:nvSpPr>
        <p:spPr>
          <a:xfrm>
            <a:off x="989329" y="4318634"/>
            <a:ext cx="2037405" cy="742463"/>
          </a:xfrm>
        </p:spPr>
        <p:txBody>
          <a:bodyPr wrap="square">
            <a:noAutofit/>
          </a:bodyPr>
          <a:lstStyle/>
          <a:p>
            <a:r>
              <a:rPr lang="en-US" altLang="zh-CN" b="1" spc="200" dirty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rPr>
              <a:t>Group 12</a:t>
            </a:r>
          </a:p>
          <a:p>
            <a:r>
              <a:rPr lang="en-US" altLang="zh-CN" b="1" spc="200" dirty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rPr>
              <a:t>December 2022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667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BB0768A-2AC0-0881-080B-D75081574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0" y="1335629"/>
            <a:ext cx="11543141" cy="47005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AF5D84-1995-5E30-5800-D15A0E90B5E7}"/>
              </a:ext>
            </a:extLst>
          </p:cNvPr>
          <p:cNvSpPr txBox="1"/>
          <p:nvPr/>
        </p:nvSpPr>
        <p:spPr>
          <a:xfrm>
            <a:off x="467289" y="6058033"/>
            <a:ext cx="11016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last two weeks, there have been a lot of spends and visits, and the graph shows the purchases based on email segments and emails sent in different purchase segments</a:t>
            </a:r>
            <a:endParaRPr lang="en-IN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98A3ED-3D5E-2D42-9237-D02BE765051D}"/>
              </a:ext>
            </a:extLst>
          </p:cNvPr>
          <p:cNvCxnSpPr>
            <a:cxnSpLocks/>
          </p:cNvCxnSpPr>
          <p:nvPr/>
        </p:nvCxnSpPr>
        <p:spPr>
          <a:xfrm>
            <a:off x="151565" y="1174474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9C7BCCB-9B52-344E-B9DF-D17A0F57E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430" y="288069"/>
            <a:ext cx="10972801" cy="715961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Key Insights Before Marketing Campaign</a:t>
            </a:r>
            <a:br>
              <a:rPr lang="en-US" sz="4000" b="1" dirty="0"/>
            </a:br>
            <a:endParaRPr lang="en-US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B5EBB4-2695-1245-8BE4-3256EED340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4430" y="698400"/>
            <a:ext cx="10972801" cy="508000"/>
          </a:xfrm>
        </p:spPr>
        <p:txBody>
          <a:bodyPr/>
          <a:lstStyle/>
          <a:p>
            <a:r>
              <a:rPr lang="en-US" b="1" dirty="0">
                <a:solidFill>
                  <a:srgbClr val="0F2741"/>
                </a:solidFill>
                <a:latin typeface="Open Sans" panose="020B0606030504020204" pitchFamily="34" charset="0"/>
              </a:rPr>
              <a:t>(III) By Men vs. Women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711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31">
            <a:extLst>
              <a:ext uri="{FF2B5EF4-FFF2-40B4-BE49-F238E27FC236}">
                <a16:creationId xmlns:a16="http://schemas.microsoft.com/office/drawing/2014/main" id="{819FF269-52AC-EAF6-3907-A784CD2C0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711" y="1149197"/>
            <a:ext cx="9530576" cy="49281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5E37EEE-2B33-B84F-BA9B-DB10AE82DCE4}"/>
              </a:ext>
            </a:extLst>
          </p:cNvPr>
          <p:cNvSpPr/>
          <p:nvPr/>
        </p:nvSpPr>
        <p:spPr>
          <a:xfrm>
            <a:off x="1245218" y="6097773"/>
            <a:ext cx="99877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graph depicts the number of visits made by men and women email segments in different areas over the last two weeks.</a:t>
            </a:r>
            <a:endParaRPr lang="en-IN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2EF09E-F9B8-4741-9DF0-C6BD209B61F2}"/>
              </a:ext>
            </a:extLst>
          </p:cNvPr>
          <p:cNvCxnSpPr>
            <a:cxnSpLocks/>
          </p:cNvCxnSpPr>
          <p:nvPr/>
        </p:nvCxnSpPr>
        <p:spPr>
          <a:xfrm>
            <a:off x="151565" y="1018357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369F3DB4-62CD-4E49-9C3A-7357447DC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/>
              <a:t>Key Insights Before Marketing Campaign </a:t>
            </a:r>
            <a:br>
              <a:rPr lang="en-US" sz="4000" b="1" dirty="0"/>
            </a:br>
            <a:endParaRPr lang="en-US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B52C47-2801-C446-A14A-A64236E3B1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7" y="631811"/>
            <a:ext cx="10972801" cy="508000"/>
          </a:xfrm>
        </p:spPr>
        <p:txBody>
          <a:bodyPr/>
          <a:lstStyle/>
          <a:p>
            <a:r>
              <a:rPr lang="en-US" b="1" dirty="0">
                <a:solidFill>
                  <a:srgbClr val="0F2741"/>
                </a:solidFill>
                <a:latin typeface="Open Sans" panose="020B0606030504020204" pitchFamily="34" charset="0"/>
              </a:rPr>
              <a:t>(IV) By Area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591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CD68CF-E3D5-5EDC-D002-F7EC29AD9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89" y="1260014"/>
            <a:ext cx="11299763" cy="47284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EA16DA-425E-6690-1B0A-8170DA9A7C45}"/>
              </a:ext>
            </a:extLst>
          </p:cNvPr>
          <p:cNvSpPr txBox="1"/>
          <p:nvPr/>
        </p:nvSpPr>
        <p:spPr>
          <a:xfrm>
            <a:off x="386741" y="6040567"/>
            <a:ext cx="11179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chart shows the percentage of visits made by each age group over the course of the previous two weeks as well as how much money they spent overall</a:t>
            </a:r>
            <a:endParaRPr lang="en-IN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B40F323-E2D0-4144-920C-4C137202ACB3}"/>
              </a:ext>
            </a:extLst>
          </p:cNvPr>
          <p:cNvCxnSpPr>
            <a:cxnSpLocks/>
          </p:cNvCxnSpPr>
          <p:nvPr/>
        </p:nvCxnSpPr>
        <p:spPr>
          <a:xfrm>
            <a:off x="209877" y="1085264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AAC6771-F68A-4B4F-86F2-5555C04CD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/>
              <a:t>Key Insights Before Marketing Campaign</a:t>
            </a:r>
            <a:br>
              <a:rPr lang="en-US" sz="4000" b="1" dirty="0"/>
            </a:br>
            <a:endParaRPr lang="en-US" b="1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F104845-689B-DA41-BC38-9837BA4F9E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3569" y="699884"/>
            <a:ext cx="10972801" cy="508000"/>
          </a:xfrm>
        </p:spPr>
        <p:txBody>
          <a:bodyPr/>
          <a:lstStyle/>
          <a:p>
            <a:r>
              <a:rPr lang="en-US" b="1" dirty="0">
                <a:solidFill>
                  <a:srgbClr val="0F2741"/>
                </a:solidFill>
                <a:latin typeface="Open Sans" panose="020B0606030504020204" pitchFamily="34" charset="0"/>
              </a:rPr>
              <a:t>(V) By Age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BD85B6-9985-2D48-BE1E-3AD26F702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089" y="1260013"/>
            <a:ext cx="9859539" cy="472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18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9FC7874-604A-CA4D-9FA4-E3229CAB3DC1}"/>
              </a:ext>
            </a:extLst>
          </p:cNvPr>
          <p:cNvGrpSpPr/>
          <p:nvPr/>
        </p:nvGrpSpPr>
        <p:grpSpPr>
          <a:xfrm>
            <a:off x="6048001" y="1090692"/>
            <a:ext cx="1762642" cy="5457498"/>
            <a:chOff x="7274871" y="1066800"/>
            <a:chExt cx="1811159" cy="5457498"/>
          </a:xfrm>
        </p:grpSpPr>
        <p:sp>
          <p:nvSpPr>
            <p:cNvPr id="129" name="Rounded Rectangle 128"/>
            <p:cNvSpPr/>
            <p:nvPr/>
          </p:nvSpPr>
          <p:spPr>
            <a:xfrm>
              <a:off x="7274871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130" name="Group 129"/>
            <p:cNvGrpSpPr/>
            <p:nvPr/>
          </p:nvGrpSpPr>
          <p:grpSpPr>
            <a:xfrm>
              <a:off x="7608949" y="1261572"/>
              <a:ext cx="1143000" cy="1277566"/>
              <a:chOff x="1475492" y="1295400"/>
              <a:chExt cx="1143000" cy="1277566"/>
            </a:xfrm>
          </p:grpSpPr>
          <p:sp>
            <p:nvSpPr>
              <p:cNvPr id="139" name="Oval 138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4</a:t>
                </a:r>
              </a:p>
            </p:txBody>
          </p:sp>
          <p:sp>
            <p:nvSpPr>
              <p:cNvPr id="140" name="Isosceles Triangle 139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31" name="TextBox 130"/>
            <p:cNvSpPr txBox="1"/>
            <p:nvPr/>
          </p:nvSpPr>
          <p:spPr>
            <a:xfrm>
              <a:off x="7481648" y="2732120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Modelling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137" name="Straight Connector 136"/>
            <p:cNvCxnSpPr/>
            <p:nvPr/>
          </p:nvCxnSpPr>
          <p:spPr>
            <a:xfrm>
              <a:off x="7438857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2003" y="118130"/>
            <a:ext cx="10972801" cy="715961"/>
          </a:xfrm>
        </p:spPr>
        <p:txBody>
          <a:bodyPr/>
          <a:lstStyle/>
          <a:p>
            <a:r>
              <a:rPr lang="en-US" sz="4000" b="1" dirty="0"/>
              <a:t>Overview of CRISP-DM Methodology</a:t>
            </a:r>
            <a:endParaRPr lang="en-US" b="1" dirty="0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F92460-68E1-3B40-BEE1-2908948FC822}"/>
              </a:ext>
            </a:extLst>
          </p:cNvPr>
          <p:cNvGrpSpPr/>
          <p:nvPr/>
        </p:nvGrpSpPr>
        <p:grpSpPr>
          <a:xfrm>
            <a:off x="343672" y="1090692"/>
            <a:ext cx="1826372" cy="5457498"/>
            <a:chOff x="1021524" y="1066800"/>
            <a:chExt cx="1876643" cy="5457498"/>
          </a:xfrm>
        </p:grpSpPr>
        <p:sp>
          <p:nvSpPr>
            <p:cNvPr id="8" name="Rounded Rectangle 7"/>
            <p:cNvSpPr/>
            <p:nvPr/>
          </p:nvSpPr>
          <p:spPr>
            <a:xfrm>
              <a:off x="1021524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1355602" y="1261572"/>
              <a:ext cx="1143000" cy="1277566"/>
              <a:chOff x="1475492" y="1295400"/>
              <a:chExt cx="1143000" cy="1277566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1</a:t>
                </a:r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1071151" y="2699203"/>
              <a:ext cx="17394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Business Understanding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021524" y="3543961"/>
              <a:ext cx="1876643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600" dirty="0"/>
                <a:t>Business objective: Direct email campaign to target group of customers to make them visit the shop </a:t>
              </a: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600" dirty="0"/>
                <a:t>Save on costs, increase sales </a:t>
              </a:r>
            </a:p>
            <a:p>
              <a:pPr marR="0" lvl="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99" name="Straight Connector 98"/>
            <p:cNvCxnSpPr/>
            <p:nvPr/>
          </p:nvCxnSpPr>
          <p:spPr>
            <a:xfrm>
              <a:off x="1185510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81F4FD2-16FC-A743-9604-CF9B61EB83F6}"/>
              </a:ext>
            </a:extLst>
          </p:cNvPr>
          <p:cNvGrpSpPr/>
          <p:nvPr/>
        </p:nvGrpSpPr>
        <p:grpSpPr>
          <a:xfrm>
            <a:off x="2244390" y="1090692"/>
            <a:ext cx="1762642" cy="5493155"/>
            <a:chOff x="3105973" y="1066800"/>
            <a:chExt cx="1811159" cy="5493155"/>
          </a:xfrm>
        </p:grpSpPr>
        <p:sp>
          <p:nvSpPr>
            <p:cNvPr id="103" name="Rounded Rectangle 102"/>
            <p:cNvSpPr/>
            <p:nvPr/>
          </p:nvSpPr>
          <p:spPr>
            <a:xfrm>
              <a:off x="3105973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3440051" y="1261572"/>
              <a:ext cx="1143000" cy="1277566"/>
              <a:chOff x="1475492" y="1295400"/>
              <a:chExt cx="1143000" cy="1277566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2</a:t>
                </a:r>
              </a:p>
            </p:txBody>
          </p:sp>
          <p:sp>
            <p:nvSpPr>
              <p:cNvPr id="114" name="Isosceles Triangle 113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05" name="TextBox 104"/>
            <p:cNvSpPr txBox="1"/>
            <p:nvPr/>
          </p:nvSpPr>
          <p:spPr>
            <a:xfrm>
              <a:off x="3126571" y="2699203"/>
              <a:ext cx="17417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Data Understanding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253951" y="3574522"/>
              <a:ext cx="1586788" cy="2985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defTabSz="1218987">
                <a:buFont typeface="Arial" panose="020B0604020202020204" pitchFamily="34" charset="0"/>
                <a:buChar char="•"/>
              </a:pPr>
              <a:r>
                <a:rPr lang="en-US" sz="1600" dirty="0"/>
                <a:t>Understood the strengths and limitations</a:t>
              </a: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4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marR="0" lvl="0" indent="-285750" defTabSz="1218987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600" dirty="0"/>
                <a:t>Explored the data and verified its quality</a:t>
              </a: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0" marR="0" lvl="0" indent="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111" name="Straight Connector 110"/>
            <p:cNvCxnSpPr/>
            <p:nvPr/>
          </p:nvCxnSpPr>
          <p:spPr>
            <a:xfrm>
              <a:off x="3269959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" name="Isosceles Triangle 111"/>
          <p:cNvSpPr/>
          <p:nvPr/>
        </p:nvSpPr>
        <p:spPr>
          <a:xfrm flipV="1">
            <a:off x="3995605" y="3435381"/>
            <a:ext cx="150971" cy="83577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A3E466D-D8E5-484C-8BF2-73DE1BEEF10D}"/>
              </a:ext>
            </a:extLst>
          </p:cNvPr>
          <p:cNvGrpSpPr/>
          <p:nvPr/>
        </p:nvGrpSpPr>
        <p:grpSpPr>
          <a:xfrm>
            <a:off x="4146577" y="1090692"/>
            <a:ext cx="1762642" cy="5457498"/>
            <a:chOff x="5190420" y="1066800"/>
            <a:chExt cx="1811159" cy="5457498"/>
          </a:xfrm>
        </p:grpSpPr>
        <p:sp>
          <p:nvSpPr>
            <p:cNvPr id="116" name="Rounded Rectangle 115"/>
            <p:cNvSpPr/>
            <p:nvPr/>
          </p:nvSpPr>
          <p:spPr>
            <a:xfrm>
              <a:off x="5190420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117" name="Group 116"/>
            <p:cNvGrpSpPr/>
            <p:nvPr/>
          </p:nvGrpSpPr>
          <p:grpSpPr>
            <a:xfrm>
              <a:off x="5524500" y="1261572"/>
              <a:ext cx="1143000" cy="1277566"/>
              <a:chOff x="1475492" y="1295400"/>
              <a:chExt cx="1143000" cy="1277566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3</a:t>
                </a:r>
              </a:p>
            </p:txBody>
          </p:sp>
          <p:sp>
            <p:nvSpPr>
              <p:cNvPr id="127" name="Isosceles Triangle 126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18" name="TextBox 117"/>
            <p:cNvSpPr txBox="1"/>
            <p:nvPr/>
          </p:nvSpPr>
          <p:spPr>
            <a:xfrm>
              <a:off x="5410199" y="2699203"/>
              <a:ext cx="15699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prstClr val="white">
                      <a:lumMod val="50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Preparation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124" name="Straight Connector 123"/>
            <p:cNvCxnSpPr/>
            <p:nvPr/>
          </p:nvCxnSpPr>
          <p:spPr>
            <a:xfrm>
              <a:off x="5354408" y="3417277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5" name="Isosceles Triangle 124"/>
          <p:cNvSpPr/>
          <p:nvPr/>
        </p:nvSpPr>
        <p:spPr>
          <a:xfrm flipV="1">
            <a:off x="5902978" y="3446347"/>
            <a:ext cx="150971" cy="83577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38" name="Isosceles Triangle 137"/>
          <p:cNvSpPr/>
          <p:nvPr/>
        </p:nvSpPr>
        <p:spPr>
          <a:xfrm flipV="1">
            <a:off x="7811820" y="3454927"/>
            <a:ext cx="150971" cy="83577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2E9D0EF-48EF-7D4D-B45E-EFD2B0756973}"/>
              </a:ext>
            </a:extLst>
          </p:cNvPr>
          <p:cNvGrpSpPr/>
          <p:nvPr/>
        </p:nvGrpSpPr>
        <p:grpSpPr>
          <a:xfrm>
            <a:off x="7996333" y="1090692"/>
            <a:ext cx="1762643" cy="5457498"/>
            <a:chOff x="9359319" y="1066800"/>
            <a:chExt cx="1811159" cy="5457498"/>
          </a:xfrm>
        </p:grpSpPr>
        <p:sp>
          <p:nvSpPr>
            <p:cNvPr id="142" name="Rounded Rectangle 141"/>
            <p:cNvSpPr/>
            <p:nvPr/>
          </p:nvSpPr>
          <p:spPr>
            <a:xfrm>
              <a:off x="9359319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9693397" y="1261572"/>
              <a:ext cx="1143000" cy="1277566"/>
              <a:chOff x="1475492" y="1295400"/>
              <a:chExt cx="1143000" cy="1277566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4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5</a:t>
                </a:r>
              </a:p>
            </p:txBody>
          </p:sp>
          <p:sp>
            <p:nvSpPr>
              <p:cNvPr id="153" name="Isosceles Triangle 152"/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44" name="TextBox 143"/>
            <p:cNvSpPr txBox="1"/>
            <p:nvPr/>
          </p:nvSpPr>
          <p:spPr>
            <a:xfrm>
              <a:off x="9540984" y="2740578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Evaluation</a:t>
              </a: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9543489" y="3594202"/>
              <a:ext cx="1626989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defTabSz="1218987">
                <a:buFont typeface="Arial" panose="020B0604020202020204" pitchFamily="34" charset="0"/>
                <a:buChar char="•"/>
              </a:pPr>
              <a:r>
                <a:rPr lang="en-US" sz="1600" dirty="0"/>
                <a:t>Assessed and evaluated the results in terms of business success criteria</a:t>
              </a:r>
            </a:p>
            <a:p>
              <a:pPr marR="0" lvl="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cxnSp>
          <p:nvCxnSpPr>
            <p:cNvPr id="150" name="Straight Connector 149"/>
            <p:cNvCxnSpPr/>
            <p:nvPr/>
          </p:nvCxnSpPr>
          <p:spPr>
            <a:xfrm>
              <a:off x="9523305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1" name="Isosceles Triangle 150"/>
          <p:cNvSpPr/>
          <p:nvPr/>
        </p:nvSpPr>
        <p:spPr>
          <a:xfrm flipV="1">
            <a:off x="9792518" y="3460030"/>
            <a:ext cx="150971" cy="83577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E950740-29BD-6542-A18F-5E604824FED3}"/>
              </a:ext>
            </a:extLst>
          </p:cNvPr>
          <p:cNvGrpSpPr/>
          <p:nvPr/>
        </p:nvGrpSpPr>
        <p:grpSpPr>
          <a:xfrm>
            <a:off x="9926093" y="1108278"/>
            <a:ext cx="1762642" cy="5457498"/>
            <a:chOff x="1021524" y="1066800"/>
            <a:chExt cx="1811159" cy="5457498"/>
          </a:xfrm>
        </p:grpSpPr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A279A8D7-5EC9-D34D-A1F3-B81085987FA3}"/>
                </a:ext>
              </a:extLst>
            </p:cNvPr>
            <p:cNvSpPr/>
            <p:nvPr/>
          </p:nvSpPr>
          <p:spPr>
            <a:xfrm>
              <a:off x="1021524" y="1066800"/>
              <a:ext cx="1811159" cy="5457498"/>
            </a:xfrm>
            <a:prstGeom prst="roundRect">
              <a:avLst>
                <a:gd name="adj" fmla="val 5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803662C2-5E9B-7249-9635-3657AFC1867E}"/>
                </a:ext>
              </a:extLst>
            </p:cNvPr>
            <p:cNvGrpSpPr/>
            <p:nvPr/>
          </p:nvGrpSpPr>
          <p:grpSpPr>
            <a:xfrm>
              <a:off x="1355602" y="1261572"/>
              <a:ext cx="1143000" cy="1277566"/>
              <a:chOff x="1475492" y="1295400"/>
              <a:chExt cx="1143000" cy="1277566"/>
            </a:xfrm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211EBD21-248D-7E48-917C-2AED283573E2}"/>
                  </a:ext>
                </a:extLst>
              </p:cNvPr>
              <p:cNvSpPr/>
              <p:nvPr/>
            </p:nvSpPr>
            <p:spPr>
              <a:xfrm>
                <a:off x="1475492" y="1295400"/>
                <a:ext cx="1143000" cy="1143000"/>
              </a:xfrm>
              <a:prstGeom prst="ellips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82880" tIns="182880" rIns="182880" bIns="182880"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4000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endParaRPr kumimoji="0" 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75" name="Isosceles Triangle 14">
                <a:extLst>
                  <a:ext uri="{FF2B5EF4-FFF2-40B4-BE49-F238E27FC236}">
                    <a16:creationId xmlns:a16="http://schemas.microsoft.com/office/drawing/2014/main" id="{DDBD8B59-FE39-F741-835B-85D1B76DBAC2}"/>
                  </a:ext>
                </a:extLst>
              </p:cNvPr>
              <p:cNvSpPr/>
              <p:nvPr/>
            </p:nvSpPr>
            <p:spPr>
              <a:xfrm flipV="1">
                <a:off x="1894592" y="2378194"/>
                <a:ext cx="304800" cy="194772"/>
              </a:xfrm>
              <a:prstGeom prst="triangle">
                <a:avLst/>
              </a:prstGeom>
              <a:solidFill>
                <a:srgbClr val="077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21898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3466357-5DF1-EE42-B7EE-2A274DD0C985}"/>
                </a:ext>
              </a:extLst>
            </p:cNvPr>
            <p:cNvSpPr txBox="1"/>
            <p:nvPr/>
          </p:nvSpPr>
          <p:spPr>
            <a:xfrm>
              <a:off x="1129718" y="2740578"/>
              <a:ext cx="14831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Deployment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6A83A84-5A2F-7442-ADDE-5EF39486E8D4}"/>
                </a:ext>
              </a:extLst>
            </p:cNvPr>
            <p:cNvSpPr txBox="1"/>
            <p:nvPr/>
          </p:nvSpPr>
          <p:spPr>
            <a:xfrm>
              <a:off x="1185509" y="3576616"/>
              <a:ext cx="164717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defTabSz="12189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sz="1600" dirty="0"/>
                <a:t>Use evaluation results to determine a strategy for deployment</a:t>
              </a:r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20CE8FD-49AB-9941-9347-EC813827CD37}"/>
                </a:ext>
              </a:extLst>
            </p:cNvPr>
            <p:cNvCxnSpPr/>
            <p:nvPr/>
          </p:nvCxnSpPr>
          <p:spPr>
            <a:xfrm>
              <a:off x="1185510" y="3429000"/>
              <a:ext cx="148318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B179AB46-DF93-4847-A776-29E39A84C735}"/>
              </a:ext>
            </a:extLst>
          </p:cNvPr>
          <p:cNvSpPr txBox="1"/>
          <p:nvPr/>
        </p:nvSpPr>
        <p:spPr>
          <a:xfrm>
            <a:off x="4223822" y="3598413"/>
            <a:ext cx="163848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defTabSz="1218987">
              <a:buFont typeface="Arial" panose="020B0604020202020204" pitchFamily="34" charset="0"/>
              <a:buChar char="•"/>
              <a:defRPr/>
            </a:pPr>
            <a:r>
              <a:rPr lang="en-US" sz="1600" dirty="0"/>
              <a:t>Transformed the data to be ready for modelling</a:t>
            </a:r>
          </a:p>
          <a:p>
            <a:pPr lvl="0" defTabSz="1218987">
              <a:defRPr/>
            </a:pPr>
            <a:endParaRPr lang="en-US" sz="14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indent="-285750" defTabSz="1218987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/>
              <a:t>Format and clean data</a:t>
            </a:r>
          </a:p>
          <a:p>
            <a:pPr marL="0" marR="0" lvl="0" indent="0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F71C67A-8259-C246-B54E-C02EC4003A3E}"/>
              </a:ext>
            </a:extLst>
          </p:cNvPr>
          <p:cNvSpPr txBox="1"/>
          <p:nvPr/>
        </p:nvSpPr>
        <p:spPr>
          <a:xfrm>
            <a:off x="6150653" y="3598413"/>
            <a:ext cx="169353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defTabSz="1218987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/>
              <a:t>Selected 3 modelling techniques to predict customer visits</a:t>
            </a:r>
          </a:p>
          <a:p>
            <a:pPr marL="285750" marR="0" lvl="0" indent="-285750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/>
              <a:t>Generated test design</a:t>
            </a:r>
          </a:p>
          <a:p>
            <a:pPr marL="285750" marR="0" lvl="0" indent="-285750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/>
              <a:t>Assessed models to find best one 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5A59A2F-70B0-9F41-812F-C76A0B1228DA}"/>
              </a:ext>
            </a:extLst>
          </p:cNvPr>
          <p:cNvCxnSpPr>
            <a:cxnSpLocks/>
          </p:cNvCxnSpPr>
          <p:nvPr/>
        </p:nvCxnSpPr>
        <p:spPr>
          <a:xfrm>
            <a:off x="150731" y="979612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Isosceles Triangle 99"/>
          <p:cNvSpPr/>
          <p:nvPr/>
        </p:nvSpPr>
        <p:spPr>
          <a:xfrm flipV="1">
            <a:off x="2108440" y="3446347"/>
            <a:ext cx="150971" cy="83577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7333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5471" y="129453"/>
            <a:ext cx="10972801" cy="715961"/>
          </a:xfrm>
        </p:spPr>
        <p:txBody>
          <a:bodyPr>
            <a:normAutofit/>
          </a:bodyPr>
          <a:lstStyle/>
          <a:p>
            <a:r>
              <a:rPr lang="en-US" sz="3600" b="1" dirty="0"/>
              <a:t>OUR MODEL – RANDOM FOREST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DCD899E-BDBC-1141-A988-A90C509885E8}"/>
              </a:ext>
            </a:extLst>
          </p:cNvPr>
          <p:cNvGrpSpPr/>
          <p:nvPr/>
        </p:nvGrpSpPr>
        <p:grpSpPr>
          <a:xfrm>
            <a:off x="1079002" y="1648877"/>
            <a:ext cx="10033986" cy="4951710"/>
            <a:chOff x="1089875" y="1372136"/>
            <a:chExt cx="10033986" cy="4951710"/>
          </a:xfrm>
        </p:grpSpPr>
        <p:sp>
          <p:nvSpPr>
            <p:cNvPr id="60" name="Oval 59"/>
            <p:cNvSpPr/>
            <p:nvPr/>
          </p:nvSpPr>
          <p:spPr>
            <a:xfrm>
              <a:off x="4348404" y="4038441"/>
              <a:ext cx="3652101" cy="467520"/>
            </a:xfrm>
            <a:prstGeom prst="ellipse">
              <a:avLst/>
            </a:prstGeom>
            <a:gradFill flip="none" rotWithShape="1">
              <a:gsLst>
                <a:gs pos="0">
                  <a:sysClr val="windowText" lastClr="000000">
                    <a:lumMod val="85000"/>
                    <a:lumOff val="15000"/>
                  </a:sys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126">
                <a:defRPr/>
              </a:pPr>
              <a:endParaRPr lang="en-US" sz="1799" kern="0">
                <a:solidFill>
                  <a:sysClr val="window" lastClr="FFFFFF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8244492" y="3516332"/>
              <a:ext cx="2743877" cy="386380"/>
            </a:xfrm>
            <a:prstGeom prst="ellipse">
              <a:avLst/>
            </a:prstGeom>
            <a:gradFill flip="none" rotWithShape="1">
              <a:gsLst>
                <a:gs pos="0">
                  <a:sysClr val="windowText" lastClr="000000">
                    <a:lumMod val="85000"/>
                    <a:lumOff val="15000"/>
                  </a:sys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126">
                <a:defRPr/>
              </a:pPr>
              <a:endParaRPr lang="en-US" sz="1799" kern="0">
                <a:solidFill>
                  <a:sysClr val="window" lastClr="FFFFFF"/>
                </a:solidFill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1220471" y="3505181"/>
              <a:ext cx="2743877" cy="386380"/>
            </a:xfrm>
            <a:prstGeom prst="ellipse">
              <a:avLst/>
            </a:prstGeom>
            <a:gradFill flip="none" rotWithShape="1">
              <a:gsLst>
                <a:gs pos="0">
                  <a:sysClr val="windowText" lastClr="000000">
                    <a:lumMod val="85000"/>
                    <a:lumOff val="15000"/>
                  </a:sysClr>
                </a:gs>
                <a:gs pos="100000">
                  <a:schemeClr val="tx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126">
                <a:defRPr/>
              </a:pPr>
              <a:endParaRPr lang="en-US" sz="1799" kern="0">
                <a:solidFill>
                  <a:sysClr val="window" lastClr="FFFFFF"/>
                </a:solidFill>
              </a:endParaRPr>
            </a:p>
          </p:txBody>
        </p:sp>
        <p:grpSp>
          <p:nvGrpSpPr>
            <p:cNvPr id="27" name="Group 43"/>
            <p:cNvGrpSpPr/>
            <p:nvPr/>
          </p:nvGrpSpPr>
          <p:grpSpPr>
            <a:xfrm>
              <a:off x="8222045" y="1905397"/>
              <a:ext cx="2795016" cy="2795016"/>
              <a:chOff x="2683249" y="1825999"/>
              <a:chExt cx="2181785" cy="2181785"/>
            </a:xfrm>
            <a:scene3d>
              <a:camera prst="perspectiveRelaxed">
                <a:rot lat="16800000" lon="0" rev="0"/>
              </a:camera>
              <a:lightRig rig="balanced" dir="t">
                <a:rot lat="0" lon="0" rev="4200000"/>
              </a:lightRig>
            </a:scene3d>
          </p:grpSpPr>
          <p:sp>
            <p:nvSpPr>
              <p:cNvPr id="28" name="Oval 27"/>
              <p:cNvSpPr/>
              <p:nvPr/>
            </p:nvSpPr>
            <p:spPr>
              <a:xfrm>
                <a:off x="2683249" y="1825999"/>
                <a:ext cx="2181785" cy="218178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2892519" y="2035269"/>
                <a:ext cx="1763245" cy="176324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3140169" y="2282919"/>
                <a:ext cx="1267945" cy="1267945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3355041" y="2497791"/>
                <a:ext cx="838200" cy="8382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3545541" y="2688291"/>
                <a:ext cx="457200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8115245" y="4199579"/>
              <a:ext cx="3008616" cy="1667186"/>
              <a:chOff x="7199812" y="1868115"/>
              <a:chExt cx="3009400" cy="1667620"/>
            </a:xfrm>
          </p:grpSpPr>
          <p:sp>
            <p:nvSpPr>
              <p:cNvPr id="42" name="TextBox 41"/>
              <p:cNvSpPr txBox="1"/>
              <p:nvPr/>
            </p:nvSpPr>
            <p:spPr>
              <a:xfrm>
                <a:off x="7661515" y="1868115"/>
                <a:ext cx="2279537" cy="40008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999" b="1">
                    <a:solidFill>
                      <a:schemeClr val="accent6"/>
                    </a:solidFill>
                    <a:latin typeface="Arial" pitchFamily="34" charset="0"/>
                    <a:cs typeface="Arial" pitchFamily="34" charset="0"/>
                  </a:rPr>
                  <a:t>Higher accuracy</a:t>
                </a: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7199812" y="2316535"/>
                <a:ext cx="3009400" cy="1219200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16" tIns="0" rIns="91416" bIns="0" rtlCol="0" anchor="t"/>
              <a:lstStyle/>
              <a:p>
                <a:r>
                  <a:rPr lang="en-GB" sz="1400" dirty="0">
                    <a:solidFill>
                      <a:srgbClr val="404040"/>
                    </a:solidFill>
                    <a:latin typeface="gt-regular"/>
                  </a:rPr>
                  <a:t>The algorithm provides a higher level of accuracy in predicting target customers who will visit the shop compared to other models</a:t>
                </a:r>
                <a:endParaRPr lang="en-US" sz="1400" dirty="0">
                  <a:solidFill>
                    <a:srgbClr val="404040"/>
                  </a:solidFill>
                  <a:latin typeface="gt-regular"/>
                </a:endParaRPr>
              </a:p>
            </p:txBody>
          </p:sp>
        </p:grpSp>
        <p:grpSp>
          <p:nvGrpSpPr>
            <p:cNvPr id="46" name="Group 15"/>
            <p:cNvGrpSpPr/>
            <p:nvPr/>
          </p:nvGrpSpPr>
          <p:grpSpPr>
            <a:xfrm>
              <a:off x="9346687" y="1394797"/>
              <a:ext cx="545732" cy="1985651"/>
              <a:chOff x="1536700" y="927100"/>
              <a:chExt cx="939800" cy="3419475"/>
            </a:xfrm>
            <a:solidFill>
              <a:schemeClr val="tx1">
                <a:alpha val="65000"/>
              </a:schemeClr>
            </a:solidFill>
            <a:effectLst/>
          </p:grpSpPr>
          <p:sp>
            <p:nvSpPr>
              <p:cNvPr id="54" name="Freeform 8"/>
              <p:cNvSpPr>
                <a:spLocks/>
              </p:cNvSpPr>
              <p:nvPr/>
            </p:nvSpPr>
            <p:spPr bwMode="auto">
              <a:xfrm>
                <a:off x="1897063" y="927100"/>
                <a:ext cx="322263" cy="546100"/>
              </a:xfrm>
              <a:custGeom>
                <a:avLst/>
                <a:gdLst/>
                <a:ahLst/>
                <a:cxnLst>
                  <a:cxn ang="0">
                    <a:pos x="113" y="0"/>
                  </a:cxn>
                  <a:cxn ang="0">
                    <a:pos x="139" y="5"/>
                  </a:cxn>
                  <a:cxn ang="0">
                    <a:pos x="169" y="21"/>
                  </a:cxn>
                  <a:cxn ang="0">
                    <a:pos x="189" y="49"/>
                  </a:cxn>
                  <a:cxn ang="0">
                    <a:pos x="198" y="82"/>
                  </a:cxn>
                  <a:cxn ang="0">
                    <a:pos x="198" y="116"/>
                  </a:cxn>
                  <a:cxn ang="0">
                    <a:pos x="194" y="141"/>
                  </a:cxn>
                  <a:cxn ang="0">
                    <a:pos x="197" y="139"/>
                  </a:cxn>
                  <a:cxn ang="0">
                    <a:pos x="202" y="141"/>
                  </a:cxn>
                  <a:cxn ang="0">
                    <a:pos x="203" y="151"/>
                  </a:cxn>
                  <a:cxn ang="0">
                    <a:pos x="202" y="156"/>
                  </a:cxn>
                  <a:cxn ang="0">
                    <a:pos x="198" y="174"/>
                  </a:cxn>
                  <a:cxn ang="0">
                    <a:pos x="196" y="191"/>
                  </a:cxn>
                  <a:cxn ang="0">
                    <a:pos x="193" y="206"/>
                  </a:cxn>
                  <a:cxn ang="0">
                    <a:pos x="188" y="212"/>
                  </a:cxn>
                  <a:cxn ang="0">
                    <a:pos x="183" y="210"/>
                  </a:cxn>
                  <a:cxn ang="0">
                    <a:pos x="181" y="210"/>
                  </a:cxn>
                  <a:cxn ang="0">
                    <a:pos x="179" y="222"/>
                  </a:cxn>
                  <a:cxn ang="0">
                    <a:pos x="176" y="232"/>
                  </a:cxn>
                  <a:cxn ang="0">
                    <a:pos x="164" y="256"/>
                  </a:cxn>
                  <a:cxn ang="0">
                    <a:pos x="159" y="271"/>
                  </a:cxn>
                  <a:cxn ang="0">
                    <a:pos x="160" y="284"/>
                  </a:cxn>
                  <a:cxn ang="0">
                    <a:pos x="168" y="312"/>
                  </a:cxn>
                  <a:cxn ang="0">
                    <a:pos x="162" y="316"/>
                  </a:cxn>
                  <a:cxn ang="0">
                    <a:pos x="146" y="329"/>
                  </a:cxn>
                  <a:cxn ang="0">
                    <a:pos x="142" y="334"/>
                  </a:cxn>
                  <a:cxn ang="0">
                    <a:pos x="123" y="338"/>
                  </a:cxn>
                  <a:cxn ang="0">
                    <a:pos x="106" y="343"/>
                  </a:cxn>
                  <a:cxn ang="0">
                    <a:pos x="100" y="343"/>
                  </a:cxn>
                  <a:cxn ang="0">
                    <a:pos x="81" y="338"/>
                  </a:cxn>
                  <a:cxn ang="0">
                    <a:pos x="60" y="332"/>
                  </a:cxn>
                  <a:cxn ang="0">
                    <a:pos x="48" y="329"/>
                  </a:cxn>
                  <a:cxn ang="0">
                    <a:pos x="40" y="323"/>
                  </a:cxn>
                  <a:cxn ang="0">
                    <a:pos x="26" y="313"/>
                  </a:cxn>
                  <a:cxn ang="0">
                    <a:pos x="18" y="307"/>
                  </a:cxn>
                  <a:cxn ang="0">
                    <a:pos x="20" y="300"/>
                  </a:cxn>
                  <a:cxn ang="0">
                    <a:pos x="23" y="287"/>
                  </a:cxn>
                  <a:cxn ang="0">
                    <a:pos x="25" y="280"/>
                  </a:cxn>
                  <a:cxn ang="0">
                    <a:pos x="26" y="262"/>
                  </a:cxn>
                  <a:cxn ang="0">
                    <a:pos x="27" y="249"/>
                  </a:cxn>
                  <a:cxn ang="0">
                    <a:pos x="19" y="222"/>
                  </a:cxn>
                  <a:cxn ang="0">
                    <a:pos x="15" y="209"/>
                  </a:cxn>
                  <a:cxn ang="0">
                    <a:pos x="7" y="203"/>
                  </a:cxn>
                  <a:cxn ang="0">
                    <a:pos x="2" y="191"/>
                  </a:cxn>
                  <a:cxn ang="0">
                    <a:pos x="0" y="150"/>
                  </a:cxn>
                  <a:cxn ang="0">
                    <a:pos x="2" y="136"/>
                  </a:cxn>
                  <a:cxn ang="0">
                    <a:pos x="6" y="134"/>
                  </a:cxn>
                  <a:cxn ang="0">
                    <a:pos x="12" y="128"/>
                  </a:cxn>
                  <a:cxn ang="0">
                    <a:pos x="13" y="99"/>
                  </a:cxn>
                  <a:cxn ang="0">
                    <a:pos x="16" y="71"/>
                  </a:cxn>
                  <a:cxn ang="0">
                    <a:pos x="28" y="39"/>
                  </a:cxn>
                  <a:cxn ang="0">
                    <a:pos x="47" y="15"/>
                  </a:cxn>
                  <a:cxn ang="0">
                    <a:pos x="71" y="5"/>
                  </a:cxn>
                  <a:cxn ang="0">
                    <a:pos x="101" y="0"/>
                  </a:cxn>
                </a:cxnLst>
                <a:rect l="0" t="0" r="r" b="b"/>
                <a:pathLst>
                  <a:path w="203" h="344">
                    <a:moveTo>
                      <a:pt x="101" y="0"/>
                    </a:moveTo>
                    <a:lnTo>
                      <a:pt x="113" y="0"/>
                    </a:lnTo>
                    <a:lnTo>
                      <a:pt x="125" y="1"/>
                    </a:lnTo>
                    <a:lnTo>
                      <a:pt x="139" y="5"/>
                    </a:lnTo>
                    <a:lnTo>
                      <a:pt x="156" y="11"/>
                    </a:lnTo>
                    <a:lnTo>
                      <a:pt x="169" y="21"/>
                    </a:lnTo>
                    <a:lnTo>
                      <a:pt x="181" y="34"/>
                    </a:lnTo>
                    <a:lnTo>
                      <a:pt x="189" y="49"/>
                    </a:lnTo>
                    <a:lnTo>
                      <a:pt x="195" y="65"/>
                    </a:lnTo>
                    <a:lnTo>
                      <a:pt x="198" y="82"/>
                    </a:lnTo>
                    <a:lnTo>
                      <a:pt x="200" y="100"/>
                    </a:lnTo>
                    <a:lnTo>
                      <a:pt x="198" y="116"/>
                    </a:lnTo>
                    <a:lnTo>
                      <a:pt x="196" y="131"/>
                    </a:lnTo>
                    <a:lnTo>
                      <a:pt x="194" y="141"/>
                    </a:lnTo>
                    <a:lnTo>
                      <a:pt x="196" y="141"/>
                    </a:lnTo>
                    <a:lnTo>
                      <a:pt x="197" y="139"/>
                    </a:lnTo>
                    <a:lnTo>
                      <a:pt x="200" y="139"/>
                    </a:lnTo>
                    <a:lnTo>
                      <a:pt x="202" y="141"/>
                    </a:lnTo>
                    <a:lnTo>
                      <a:pt x="203" y="142"/>
                    </a:lnTo>
                    <a:lnTo>
                      <a:pt x="203" y="151"/>
                    </a:lnTo>
                    <a:lnTo>
                      <a:pt x="202" y="153"/>
                    </a:lnTo>
                    <a:lnTo>
                      <a:pt x="202" y="156"/>
                    </a:lnTo>
                    <a:lnTo>
                      <a:pt x="201" y="163"/>
                    </a:lnTo>
                    <a:lnTo>
                      <a:pt x="198" y="174"/>
                    </a:lnTo>
                    <a:lnTo>
                      <a:pt x="197" y="184"/>
                    </a:lnTo>
                    <a:lnTo>
                      <a:pt x="196" y="191"/>
                    </a:lnTo>
                    <a:lnTo>
                      <a:pt x="195" y="199"/>
                    </a:lnTo>
                    <a:lnTo>
                      <a:pt x="193" y="206"/>
                    </a:lnTo>
                    <a:lnTo>
                      <a:pt x="190" y="209"/>
                    </a:lnTo>
                    <a:lnTo>
                      <a:pt x="188" y="212"/>
                    </a:lnTo>
                    <a:lnTo>
                      <a:pt x="186" y="210"/>
                    </a:lnTo>
                    <a:lnTo>
                      <a:pt x="183" y="210"/>
                    </a:lnTo>
                    <a:lnTo>
                      <a:pt x="182" y="209"/>
                    </a:lnTo>
                    <a:lnTo>
                      <a:pt x="181" y="210"/>
                    </a:lnTo>
                    <a:lnTo>
                      <a:pt x="180" y="215"/>
                    </a:lnTo>
                    <a:lnTo>
                      <a:pt x="179" y="222"/>
                    </a:lnTo>
                    <a:lnTo>
                      <a:pt x="178" y="228"/>
                    </a:lnTo>
                    <a:lnTo>
                      <a:pt x="176" y="232"/>
                    </a:lnTo>
                    <a:lnTo>
                      <a:pt x="173" y="239"/>
                    </a:lnTo>
                    <a:lnTo>
                      <a:pt x="164" y="256"/>
                    </a:lnTo>
                    <a:lnTo>
                      <a:pt x="160" y="263"/>
                    </a:lnTo>
                    <a:lnTo>
                      <a:pt x="159" y="271"/>
                    </a:lnTo>
                    <a:lnTo>
                      <a:pt x="159" y="278"/>
                    </a:lnTo>
                    <a:lnTo>
                      <a:pt x="160" y="284"/>
                    </a:lnTo>
                    <a:lnTo>
                      <a:pt x="161" y="286"/>
                    </a:lnTo>
                    <a:lnTo>
                      <a:pt x="168" y="312"/>
                    </a:lnTo>
                    <a:lnTo>
                      <a:pt x="167" y="313"/>
                    </a:lnTo>
                    <a:lnTo>
                      <a:pt x="162" y="316"/>
                    </a:lnTo>
                    <a:lnTo>
                      <a:pt x="151" y="326"/>
                    </a:lnTo>
                    <a:lnTo>
                      <a:pt x="146" y="329"/>
                    </a:lnTo>
                    <a:lnTo>
                      <a:pt x="145" y="331"/>
                    </a:lnTo>
                    <a:lnTo>
                      <a:pt x="142" y="334"/>
                    </a:lnTo>
                    <a:lnTo>
                      <a:pt x="133" y="336"/>
                    </a:lnTo>
                    <a:lnTo>
                      <a:pt x="123" y="338"/>
                    </a:lnTo>
                    <a:lnTo>
                      <a:pt x="114" y="342"/>
                    </a:lnTo>
                    <a:lnTo>
                      <a:pt x="106" y="343"/>
                    </a:lnTo>
                    <a:lnTo>
                      <a:pt x="102" y="344"/>
                    </a:lnTo>
                    <a:lnTo>
                      <a:pt x="100" y="343"/>
                    </a:lnTo>
                    <a:lnTo>
                      <a:pt x="92" y="341"/>
                    </a:lnTo>
                    <a:lnTo>
                      <a:pt x="81" y="338"/>
                    </a:lnTo>
                    <a:lnTo>
                      <a:pt x="71" y="335"/>
                    </a:lnTo>
                    <a:lnTo>
                      <a:pt x="60" y="332"/>
                    </a:lnTo>
                    <a:lnTo>
                      <a:pt x="52" y="330"/>
                    </a:lnTo>
                    <a:lnTo>
                      <a:pt x="48" y="329"/>
                    </a:lnTo>
                    <a:lnTo>
                      <a:pt x="45" y="328"/>
                    </a:lnTo>
                    <a:lnTo>
                      <a:pt x="40" y="323"/>
                    </a:lnTo>
                    <a:lnTo>
                      <a:pt x="33" y="317"/>
                    </a:lnTo>
                    <a:lnTo>
                      <a:pt x="26" y="313"/>
                    </a:lnTo>
                    <a:lnTo>
                      <a:pt x="20" y="308"/>
                    </a:lnTo>
                    <a:lnTo>
                      <a:pt x="18" y="307"/>
                    </a:lnTo>
                    <a:lnTo>
                      <a:pt x="19" y="305"/>
                    </a:lnTo>
                    <a:lnTo>
                      <a:pt x="20" y="300"/>
                    </a:lnTo>
                    <a:lnTo>
                      <a:pt x="22" y="293"/>
                    </a:lnTo>
                    <a:lnTo>
                      <a:pt x="23" y="287"/>
                    </a:lnTo>
                    <a:lnTo>
                      <a:pt x="25" y="285"/>
                    </a:lnTo>
                    <a:lnTo>
                      <a:pt x="25" y="280"/>
                    </a:lnTo>
                    <a:lnTo>
                      <a:pt x="26" y="271"/>
                    </a:lnTo>
                    <a:lnTo>
                      <a:pt x="26" y="262"/>
                    </a:lnTo>
                    <a:lnTo>
                      <a:pt x="27" y="255"/>
                    </a:lnTo>
                    <a:lnTo>
                      <a:pt x="27" y="249"/>
                    </a:lnTo>
                    <a:lnTo>
                      <a:pt x="22" y="230"/>
                    </a:lnTo>
                    <a:lnTo>
                      <a:pt x="19" y="222"/>
                    </a:lnTo>
                    <a:lnTo>
                      <a:pt x="18" y="216"/>
                    </a:lnTo>
                    <a:lnTo>
                      <a:pt x="15" y="209"/>
                    </a:lnTo>
                    <a:lnTo>
                      <a:pt x="8" y="206"/>
                    </a:lnTo>
                    <a:lnTo>
                      <a:pt x="7" y="203"/>
                    </a:lnTo>
                    <a:lnTo>
                      <a:pt x="5" y="200"/>
                    </a:lnTo>
                    <a:lnTo>
                      <a:pt x="2" y="191"/>
                    </a:lnTo>
                    <a:lnTo>
                      <a:pt x="0" y="167"/>
                    </a:lnTo>
                    <a:lnTo>
                      <a:pt x="0" y="150"/>
                    </a:lnTo>
                    <a:lnTo>
                      <a:pt x="1" y="142"/>
                    </a:lnTo>
                    <a:lnTo>
                      <a:pt x="2" y="136"/>
                    </a:lnTo>
                    <a:lnTo>
                      <a:pt x="4" y="134"/>
                    </a:lnTo>
                    <a:lnTo>
                      <a:pt x="6" y="134"/>
                    </a:lnTo>
                    <a:lnTo>
                      <a:pt x="13" y="137"/>
                    </a:lnTo>
                    <a:lnTo>
                      <a:pt x="12" y="128"/>
                    </a:lnTo>
                    <a:lnTo>
                      <a:pt x="12" y="115"/>
                    </a:lnTo>
                    <a:lnTo>
                      <a:pt x="13" y="99"/>
                    </a:lnTo>
                    <a:lnTo>
                      <a:pt x="15" y="84"/>
                    </a:lnTo>
                    <a:lnTo>
                      <a:pt x="16" y="71"/>
                    </a:lnTo>
                    <a:lnTo>
                      <a:pt x="20" y="56"/>
                    </a:lnTo>
                    <a:lnTo>
                      <a:pt x="28" y="39"/>
                    </a:lnTo>
                    <a:lnTo>
                      <a:pt x="37" y="25"/>
                    </a:lnTo>
                    <a:lnTo>
                      <a:pt x="47" y="15"/>
                    </a:lnTo>
                    <a:lnTo>
                      <a:pt x="57" y="8"/>
                    </a:lnTo>
                    <a:lnTo>
                      <a:pt x="71" y="5"/>
                    </a:lnTo>
                    <a:lnTo>
                      <a:pt x="86" y="1"/>
                    </a:lnTo>
                    <a:lnTo>
                      <a:pt x="10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/>
              </a:p>
            </p:txBody>
          </p:sp>
          <p:sp>
            <p:nvSpPr>
              <p:cNvPr id="55" name="Freeform 9"/>
              <p:cNvSpPr>
                <a:spLocks noEditPoints="1"/>
              </p:cNvSpPr>
              <p:nvPr/>
            </p:nvSpPr>
            <p:spPr bwMode="auto">
              <a:xfrm>
                <a:off x="1536700" y="1343025"/>
                <a:ext cx="939800" cy="3003550"/>
              </a:xfrm>
              <a:custGeom>
                <a:avLst/>
                <a:gdLst/>
                <a:ahLst/>
                <a:cxnLst>
                  <a:cxn ang="0">
                    <a:pos x="116" y="936"/>
                  </a:cxn>
                  <a:cxn ang="0">
                    <a:pos x="116" y="887"/>
                  </a:cxn>
                  <a:cxn ang="0">
                    <a:pos x="241" y="8"/>
                  </a:cxn>
                  <a:cxn ang="0">
                    <a:pos x="253" y="83"/>
                  </a:cxn>
                  <a:cxn ang="0">
                    <a:pos x="328" y="333"/>
                  </a:cxn>
                  <a:cxn ang="0">
                    <a:pos x="320" y="475"/>
                  </a:cxn>
                  <a:cxn ang="0">
                    <a:pos x="362" y="625"/>
                  </a:cxn>
                  <a:cxn ang="0">
                    <a:pos x="366" y="594"/>
                  </a:cxn>
                  <a:cxn ang="0">
                    <a:pos x="350" y="433"/>
                  </a:cxn>
                  <a:cxn ang="0">
                    <a:pos x="325" y="246"/>
                  </a:cxn>
                  <a:cxn ang="0">
                    <a:pos x="327" y="138"/>
                  </a:cxn>
                  <a:cxn ang="0">
                    <a:pos x="363" y="97"/>
                  </a:cxn>
                  <a:cxn ang="0">
                    <a:pos x="369" y="172"/>
                  </a:cxn>
                  <a:cxn ang="0">
                    <a:pos x="416" y="272"/>
                  </a:cxn>
                  <a:cxn ang="0">
                    <a:pos x="452" y="454"/>
                  </a:cxn>
                  <a:cxn ang="0">
                    <a:pos x="461" y="607"/>
                  </a:cxn>
                  <a:cxn ang="0">
                    <a:pos x="503" y="623"/>
                  </a:cxn>
                  <a:cxn ang="0">
                    <a:pos x="485" y="510"/>
                  </a:cxn>
                  <a:cxn ang="0">
                    <a:pos x="454" y="366"/>
                  </a:cxn>
                  <a:cxn ang="0">
                    <a:pos x="431" y="187"/>
                  </a:cxn>
                  <a:cxn ang="0">
                    <a:pos x="403" y="67"/>
                  </a:cxn>
                  <a:cxn ang="0">
                    <a:pos x="416" y="40"/>
                  </a:cxn>
                  <a:cxn ang="0">
                    <a:pos x="531" y="83"/>
                  </a:cxn>
                  <a:cxn ang="0">
                    <a:pos x="558" y="193"/>
                  </a:cxn>
                  <a:cxn ang="0">
                    <a:pos x="578" y="365"/>
                  </a:cxn>
                  <a:cxn ang="0">
                    <a:pos x="592" y="493"/>
                  </a:cxn>
                  <a:cxn ang="0">
                    <a:pos x="585" y="603"/>
                  </a:cxn>
                  <a:cxn ang="0">
                    <a:pos x="576" y="752"/>
                  </a:cxn>
                  <a:cxn ang="0">
                    <a:pos x="573" y="846"/>
                  </a:cxn>
                  <a:cxn ang="0">
                    <a:pos x="539" y="1024"/>
                  </a:cxn>
                  <a:cxn ang="0">
                    <a:pos x="498" y="1166"/>
                  </a:cxn>
                  <a:cxn ang="0">
                    <a:pos x="473" y="1239"/>
                  </a:cxn>
                  <a:cxn ang="0">
                    <a:pos x="449" y="1322"/>
                  </a:cxn>
                  <a:cxn ang="0">
                    <a:pos x="422" y="1410"/>
                  </a:cxn>
                  <a:cxn ang="0">
                    <a:pos x="373" y="1531"/>
                  </a:cxn>
                  <a:cxn ang="0">
                    <a:pos x="386" y="1622"/>
                  </a:cxn>
                  <a:cxn ang="0">
                    <a:pos x="384" y="1748"/>
                  </a:cxn>
                  <a:cxn ang="0">
                    <a:pos x="357" y="1805"/>
                  </a:cxn>
                  <a:cxn ang="0">
                    <a:pos x="380" y="1878"/>
                  </a:cxn>
                  <a:cxn ang="0">
                    <a:pos x="279" y="1888"/>
                  </a:cxn>
                  <a:cxn ang="0">
                    <a:pos x="258" y="1823"/>
                  </a:cxn>
                  <a:cxn ang="0">
                    <a:pos x="267" y="1734"/>
                  </a:cxn>
                  <a:cxn ang="0">
                    <a:pos x="250" y="1662"/>
                  </a:cxn>
                  <a:cxn ang="0">
                    <a:pos x="228" y="1568"/>
                  </a:cxn>
                  <a:cxn ang="0">
                    <a:pos x="210" y="1443"/>
                  </a:cxn>
                  <a:cxn ang="0">
                    <a:pos x="198" y="1253"/>
                  </a:cxn>
                  <a:cxn ang="0">
                    <a:pos x="184" y="1063"/>
                  </a:cxn>
                  <a:cxn ang="0">
                    <a:pos x="155" y="926"/>
                  </a:cxn>
                  <a:cxn ang="0">
                    <a:pos x="139" y="964"/>
                  </a:cxn>
                  <a:cxn ang="0">
                    <a:pos x="144" y="980"/>
                  </a:cxn>
                  <a:cxn ang="0">
                    <a:pos x="108" y="974"/>
                  </a:cxn>
                  <a:cxn ang="0">
                    <a:pos x="83" y="964"/>
                  </a:cxn>
                  <a:cxn ang="0">
                    <a:pos x="50" y="911"/>
                  </a:cxn>
                  <a:cxn ang="0">
                    <a:pos x="19" y="845"/>
                  </a:cxn>
                  <a:cxn ang="0">
                    <a:pos x="5" y="657"/>
                  </a:cxn>
                  <a:cxn ang="0">
                    <a:pos x="7" y="476"/>
                  </a:cxn>
                  <a:cxn ang="0">
                    <a:pos x="13" y="225"/>
                  </a:cxn>
                  <a:cxn ang="0">
                    <a:pos x="39" y="110"/>
                  </a:cxn>
                  <a:cxn ang="0">
                    <a:pos x="153" y="58"/>
                  </a:cxn>
                  <a:cxn ang="0">
                    <a:pos x="242" y="2"/>
                  </a:cxn>
                </a:cxnLst>
                <a:rect l="0" t="0" r="r" b="b"/>
                <a:pathLst>
                  <a:path w="592" h="1892">
                    <a:moveTo>
                      <a:pt x="116" y="887"/>
                    </a:moveTo>
                    <a:lnTo>
                      <a:pt x="115" y="892"/>
                    </a:lnTo>
                    <a:lnTo>
                      <a:pt x="112" y="899"/>
                    </a:lnTo>
                    <a:lnTo>
                      <a:pt x="111" y="908"/>
                    </a:lnTo>
                    <a:lnTo>
                      <a:pt x="111" y="915"/>
                    </a:lnTo>
                    <a:lnTo>
                      <a:pt x="112" y="926"/>
                    </a:lnTo>
                    <a:lnTo>
                      <a:pt x="115" y="935"/>
                    </a:lnTo>
                    <a:lnTo>
                      <a:pt x="116" y="936"/>
                    </a:lnTo>
                    <a:lnTo>
                      <a:pt x="117" y="935"/>
                    </a:lnTo>
                    <a:lnTo>
                      <a:pt x="117" y="933"/>
                    </a:lnTo>
                    <a:lnTo>
                      <a:pt x="118" y="931"/>
                    </a:lnTo>
                    <a:lnTo>
                      <a:pt x="118" y="921"/>
                    </a:lnTo>
                    <a:lnTo>
                      <a:pt x="117" y="910"/>
                    </a:lnTo>
                    <a:lnTo>
                      <a:pt x="117" y="900"/>
                    </a:lnTo>
                    <a:lnTo>
                      <a:pt x="116" y="890"/>
                    </a:lnTo>
                    <a:lnTo>
                      <a:pt x="116" y="887"/>
                    </a:lnTo>
                    <a:close/>
                    <a:moveTo>
                      <a:pt x="383" y="632"/>
                    </a:moveTo>
                    <a:lnTo>
                      <a:pt x="388" y="633"/>
                    </a:lnTo>
                    <a:lnTo>
                      <a:pt x="395" y="635"/>
                    </a:lnTo>
                    <a:lnTo>
                      <a:pt x="383" y="632"/>
                    </a:lnTo>
                    <a:close/>
                    <a:moveTo>
                      <a:pt x="245" y="0"/>
                    </a:moveTo>
                    <a:lnTo>
                      <a:pt x="243" y="1"/>
                    </a:lnTo>
                    <a:lnTo>
                      <a:pt x="243" y="3"/>
                    </a:lnTo>
                    <a:lnTo>
                      <a:pt x="241" y="8"/>
                    </a:lnTo>
                    <a:lnTo>
                      <a:pt x="240" y="11"/>
                    </a:lnTo>
                    <a:lnTo>
                      <a:pt x="239" y="14"/>
                    </a:lnTo>
                    <a:lnTo>
                      <a:pt x="238" y="22"/>
                    </a:lnTo>
                    <a:lnTo>
                      <a:pt x="239" y="33"/>
                    </a:lnTo>
                    <a:lnTo>
                      <a:pt x="241" y="46"/>
                    </a:lnTo>
                    <a:lnTo>
                      <a:pt x="243" y="58"/>
                    </a:lnTo>
                    <a:lnTo>
                      <a:pt x="248" y="72"/>
                    </a:lnTo>
                    <a:lnTo>
                      <a:pt x="253" y="83"/>
                    </a:lnTo>
                    <a:lnTo>
                      <a:pt x="279" y="164"/>
                    </a:lnTo>
                    <a:lnTo>
                      <a:pt x="285" y="183"/>
                    </a:lnTo>
                    <a:lnTo>
                      <a:pt x="292" y="205"/>
                    </a:lnTo>
                    <a:lnTo>
                      <a:pt x="299" y="231"/>
                    </a:lnTo>
                    <a:lnTo>
                      <a:pt x="313" y="280"/>
                    </a:lnTo>
                    <a:lnTo>
                      <a:pt x="319" y="302"/>
                    </a:lnTo>
                    <a:lnTo>
                      <a:pt x="325" y="321"/>
                    </a:lnTo>
                    <a:lnTo>
                      <a:pt x="328" y="333"/>
                    </a:lnTo>
                    <a:lnTo>
                      <a:pt x="334" y="354"/>
                    </a:lnTo>
                    <a:lnTo>
                      <a:pt x="336" y="373"/>
                    </a:lnTo>
                    <a:lnTo>
                      <a:pt x="337" y="389"/>
                    </a:lnTo>
                    <a:lnTo>
                      <a:pt x="335" y="407"/>
                    </a:lnTo>
                    <a:lnTo>
                      <a:pt x="333" y="416"/>
                    </a:lnTo>
                    <a:lnTo>
                      <a:pt x="329" y="431"/>
                    </a:lnTo>
                    <a:lnTo>
                      <a:pt x="326" y="452"/>
                    </a:lnTo>
                    <a:lnTo>
                      <a:pt x="320" y="475"/>
                    </a:lnTo>
                    <a:lnTo>
                      <a:pt x="308" y="531"/>
                    </a:lnTo>
                    <a:lnTo>
                      <a:pt x="303" y="560"/>
                    </a:lnTo>
                    <a:lnTo>
                      <a:pt x="297" y="587"/>
                    </a:lnTo>
                    <a:lnTo>
                      <a:pt x="291" y="612"/>
                    </a:lnTo>
                    <a:lnTo>
                      <a:pt x="313" y="617"/>
                    </a:lnTo>
                    <a:lnTo>
                      <a:pt x="336" y="623"/>
                    </a:lnTo>
                    <a:lnTo>
                      <a:pt x="359" y="628"/>
                    </a:lnTo>
                    <a:lnTo>
                      <a:pt x="362" y="625"/>
                    </a:lnTo>
                    <a:lnTo>
                      <a:pt x="369" y="625"/>
                    </a:lnTo>
                    <a:lnTo>
                      <a:pt x="387" y="626"/>
                    </a:lnTo>
                    <a:lnTo>
                      <a:pt x="380" y="619"/>
                    </a:lnTo>
                    <a:lnTo>
                      <a:pt x="374" y="615"/>
                    </a:lnTo>
                    <a:lnTo>
                      <a:pt x="370" y="611"/>
                    </a:lnTo>
                    <a:lnTo>
                      <a:pt x="369" y="609"/>
                    </a:lnTo>
                    <a:lnTo>
                      <a:pt x="367" y="604"/>
                    </a:lnTo>
                    <a:lnTo>
                      <a:pt x="366" y="594"/>
                    </a:lnTo>
                    <a:lnTo>
                      <a:pt x="365" y="578"/>
                    </a:lnTo>
                    <a:lnTo>
                      <a:pt x="363" y="559"/>
                    </a:lnTo>
                    <a:lnTo>
                      <a:pt x="360" y="537"/>
                    </a:lnTo>
                    <a:lnTo>
                      <a:pt x="359" y="515"/>
                    </a:lnTo>
                    <a:lnTo>
                      <a:pt x="356" y="492"/>
                    </a:lnTo>
                    <a:lnTo>
                      <a:pt x="354" y="469"/>
                    </a:lnTo>
                    <a:lnTo>
                      <a:pt x="352" y="450"/>
                    </a:lnTo>
                    <a:lnTo>
                      <a:pt x="350" y="433"/>
                    </a:lnTo>
                    <a:lnTo>
                      <a:pt x="348" y="415"/>
                    </a:lnTo>
                    <a:lnTo>
                      <a:pt x="345" y="393"/>
                    </a:lnTo>
                    <a:lnTo>
                      <a:pt x="342" y="368"/>
                    </a:lnTo>
                    <a:lnTo>
                      <a:pt x="335" y="317"/>
                    </a:lnTo>
                    <a:lnTo>
                      <a:pt x="332" y="294"/>
                    </a:lnTo>
                    <a:lnTo>
                      <a:pt x="328" y="273"/>
                    </a:lnTo>
                    <a:lnTo>
                      <a:pt x="326" y="257"/>
                    </a:lnTo>
                    <a:lnTo>
                      <a:pt x="325" y="246"/>
                    </a:lnTo>
                    <a:lnTo>
                      <a:pt x="321" y="229"/>
                    </a:lnTo>
                    <a:lnTo>
                      <a:pt x="319" y="215"/>
                    </a:lnTo>
                    <a:lnTo>
                      <a:pt x="319" y="200"/>
                    </a:lnTo>
                    <a:lnTo>
                      <a:pt x="320" y="183"/>
                    </a:lnTo>
                    <a:lnTo>
                      <a:pt x="321" y="172"/>
                    </a:lnTo>
                    <a:lnTo>
                      <a:pt x="323" y="164"/>
                    </a:lnTo>
                    <a:lnTo>
                      <a:pt x="326" y="150"/>
                    </a:lnTo>
                    <a:lnTo>
                      <a:pt x="327" y="138"/>
                    </a:lnTo>
                    <a:lnTo>
                      <a:pt x="328" y="127"/>
                    </a:lnTo>
                    <a:lnTo>
                      <a:pt x="329" y="118"/>
                    </a:lnTo>
                    <a:lnTo>
                      <a:pt x="329" y="115"/>
                    </a:lnTo>
                    <a:lnTo>
                      <a:pt x="341" y="82"/>
                    </a:lnTo>
                    <a:lnTo>
                      <a:pt x="349" y="82"/>
                    </a:lnTo>
                    <a:lnTo>
                      <a:pt x="356" y="84"/>
                    </a:lnTo>
                    <a:lnTo>
                      <a:pt x="358" y="87"/>
                    </a:lnTo>
                    <a:lnTo>
                      <a:pt x="363" y="97"/>
                    </a:lnTo>
                    <a:lnTo>
                      <a:pt x="364" y="105"/>
                    </a:lnTo>
                    <a:lnTo>
                      <a:pt x="362" y="114"/>
                    </a:lnTo>
                    <a:lnTo>
                      <a:pt x="358" y="121"/>
                    </a:lnTo>
                    <a:lnTo>
                      <a:pt x="355" y="126"/>
                    </a:lnTo>
                    <a:lnTo>
                      <a:pt x="355" y="132"/>
                    </a:lnTo>
                    <a:lnTo>
                      <a:pt x="358" y="146"/>
                    </a:lnTo>
                    <a:lnTo>
                      <a:pt x="364" y="160"/>
                    </a:lnTo>
                    <a:lnTo>
                      <a:pt x="369" y="172"/>
                    </a:lnTo>
                    <a:lnTo>
                      <a:pt x="372" y="177"/>
                    </a:lnTo>
                    <a:lnTo>
                      <a:pt x="377" y="187"/>
                    </a:lnTo>
                    <a:lnTo>
                      <a:pt x="384" y="200"/>
                    </a:lnTo>
                    <a:lnTo>
                      <a:pt x="392" y="215"/>
                    </a:lnTo>
                    <a:lnTo>
                      <a:pt x="399" y="230"/>
                    </a:lnTo>
                    <a:lnTo>
                      <a:pt x="407" y="245"/>
                    </a:lnTo>
                    <a:lnTo>
                      <a:pt x="413" y="260"/>
                    </a:lnTo>
                    <a:lnTo>
                      <a:pt x="416" y="272"/>
                    </a:lnTo>
                    <a:lnTo>
                      <a:pt x="420" y="287"/>
                    </a:lnTo>
                    <a:lnTo>
                      <a:pt x="424" y="307"/>
                    </a:lnTo>
                    <a:lnTo>
                      <a:pt x="436" y="355"/>
                    </a:lnTo>
                    <a:lnTo>
                      <a:pt x="440" y="381"/>
                    </a:lnTo>
                    <a:lnTo>
                      <a:pt x="445" y="403"/>
                    </a:lnTo>
                    <a:lnTo>
                      <a:pt x="447" y="422"/>
                    </a:lnTo>
                    <a:lnTo>
                      <a:pt x="450" y="436"/>
                    </a:lnTo>
                    <a:lnTo>
                      <a:pt x="452" y="454"/>
                    </a:lnTo>
                    <a:lnTo>
                      <a:pt x="454" y="474"/>
                    </a:lnTo>
                    <a:lnTo>
                      <a:pt x="458" y="496"/>
                    </a:lnTo>
                    <a:lnTo>
                      <a:pt x="460" y="517"/>
                    </a:lnTo>
                    <a:lnTo>
                      <a:pt x="462" y="537"/>
                    </a:lnTo>
                    <a:lnTo>
                      <a:pt x="464" y="553"/>
                    </a:lnTo>
                    <a:lnTo>
                      <a:pt x="465" y="566"/>
                    </a:lnTo>
                    <a:lnTo>
                      <a:pt x="465" y="595"/>
                    </a:lnTo>
                    <a:lnTo>
                      <a:pt x="461" y="607"/>
                    </a:lnTo>
                    <a:lnTo>
                      <a:pt x="458" y="615"/>
                    </a:lnTo>
                    <a:lnTo>
                      <a:pt x="452" y="625"/>
                    </a:lnTo>
                    <a:lnTo>
                      <a:pt x="445" y="637"/>
                    </a:lnTo>
                    <a:lnTo>
                      <a:pt x="490" y="637"/>
                    </a:lnTo>
                    <a:lnTo>
                      <a:pt x="494" y="636"/>
                    </a:lnTo>
                    <a:lnTo>
                      <a:pt x="497" y="633"/>
                    </a:lnTo>
                    <a:lnTo>
                      <a:pt x="500" y="632"/>
                    </a:lnTo>
                    <a:lnTo>
                      <a:pt x="503" y="623"/>
                    </a:lnTo>
                    <a:lnTo>
                      <a:pt x="507" y="616"/>
                    </a:lnTo>
                    <a:lnTo>
                      <a:pt x="507" y="608"/>
                    </a:lnTo>
                    <a:lnTo>
                      <a:pt x="505" y="602"/>
                    </a:lnTo>
                    <a:lnTo>
                      <a:pt x="502" y="590"/>
                    </a:lnTo>
                    <a:lnTo>
                      <a:pt x="498" y="575"/>
                    </a:lnTo>
                    <a:lnTo>
                      <a:pt x="495" y="555"/>
                    </a:lnTo>
                    <a:lnTo>
                      <a:pt x="490" y="533"/>
                    </a:lnTo>
                    <a:lnTo>
                      <a:pt x="485" y="510"/>
                    </a:lnTo>
                    <a:lnTo>
                      <a:pt x="480" y="487"/>
                    </a:lnTo>
                    <a:lnTo>
                      <a:pt x="474" y="464"/>
                    </a:lnTo>
                    <a:lnTo>
                      <a:pt x="469" y="441"/>
                    </a:lnTo>
                    <a:lnTo>
                      <a:pt x="466" y="423"/>
                    </a:lnTo>
                    <a:lnTo>
                      <a:pt x="462" y="408"/>
                    </a:lnTo>
                    <a:lnTo>
                      <a:pt x="460" y="397"/>
                    </a:lnTo>
                    <a:lnTo>
                      <a:pt x="458" y="385"/>
                    </a:lnTo>
                    <a:lnTo>
                      <a:pt x="454" y="366"/>
                    </a:lnTo>
                    <a:lnTo>
                      <a:pt x="451" y="341"/>
                    </a:lnTo>
                    <a:lnTo>
                      <a:pt x="447" y="316"/>
                    </a:lnTo>
                    <a:lnTo>
                      <a:pt x="444" y="288"/>
                    </a:lnTo>
                    <a:lnTo>
                      <a:pt x="440" y="261"/>
                    </a:lnTo>
                    <a:lnTo>
                      <a:pt x="437" y="236"/>
                    </a:lnTo>
                    <a:lnTo>
                      <a:pt x="435" y="214"/>
                    </a:lnTo>
                    <a:lnTo>
                      <a:pt x="432" y="197"/>
                    </a:lnTo>
                    <a:lnTo>
                      <a:pt x="431" y="187"/>
                    </a:lnTo>
                    <a:lnTo>
                      <a:pt x="429" y="176"/>
                    </a:lnTo>
                    <a:lnTo>
                      <a:pt x="427" y="161"/>
                    </a:lnTo>
                    <a:lnTo>
                      <a:pt x="422" y="144"/>
                    </a:lnTo>
                    <a:lnTo>
                      <a:pt x="417" y="125"/>
                    </a:lnTo>
                    <a:lnTo>
                      <a:pt x="414" y="107"/>
                    </a:lnTo>
                    <a:lnTo>
                      <a:pt x="409" y="89"/>
                    </a:lnTo>
                    <a:lnTo>
                      <a:pt x="406" y="76"/>
                    </a:lnTo>
                    <a:lnTo>
                      <a:pt x="403" y="67"/>
                    </a:lnTo>
                    <a:lnTo>
                      <a:pt x="402" y="64"/>
                    </a:lnTo>
                    <a:lnTo>
                      <a:pt x="401" y="57"/>
                    </a:lnTo>
                    <a:lnTo>
                      <a:pt x="399" y="46"/>
                    </a:lnTo>
                    <a:lnTo>
                      <a:pt x="396" y="38"/>
                    </a:lnTo>
                    <a:lnTo>
                      <a:pt x="395" y="32"/>
                    </a:lnTo>
                    <a:lnTo>
                      <a:pt x="396" y="31"/>
                    </a:lnTo>
                    <a:lnTo>
                      <a:pt x="400" y="32"/>
                    </a:lnTo>
                    <a:lnTo>
                      <a:pt x="416" y="40"/>
                    </a:lnTo>
                    <a:lnTo>
                      <a:pt x="427" y="45"/>
                    </a:lnTo>
                    <a:lnTo>
                      <a:pt x="437" y="48"/>
                    </a:lnTo>
                    <a:lnTo>
                      <a:pt x="452" y="54"/>
                    </a:lnTo>
                    <a:lnTo>
                      <a:pt x="469" y="60"/>
                    </a:lnTo>
                    <a:lnTo>
                      <a:pt x="488" y="67"/>
                    </a:lnTo>
                    <a:lnTo>
                      <a:pt x="507" y="73"/>
                    </a:lnTo>
                    <a:lnTo>
                      <a:pt x="520" y="79"/>
                    </a:lnTo>
                    <a:lnTo>
                      <a:pt x="531" y="83"/>
                    </a:lnTo>
                    <a:lnTo>
                      <a:pt x="540" y="91"/>
                    </a:lnTo>
                    <a:lnTo>
                      <a:pt x="545" y="101"/>
                    </a:lnTo>
                    <a:lnTo>
                      <a:pt x="547" y="112"/>
                    </a:lnTo>
                    <a:lnTo>
                      <a:pt x="548" y="126"/>
                    </a:lnTo>
                    <a:lnTo>
                      <a:pt x="549" y="136"/>
                    </a:lnTo>
                    <a:lnTo>
                      <a:pt x="552" y="151"/>
                    </a:lnTo>
                    <a:lnTo>
                      <a:pt x="554" y="169"/>
                    </a:lnTo>
                    <a:lnTo>
                      <a:pt x="558" y="193"/>
                    </a:lnTo>
                    <a:lnTo>
                      <a:pt x="560" y="218"/>
                    </a:lnTo>
                    <a:lnTo>
                      <a:pt x="563" y="244"/>
                    </a:lnTo>
                    <a:lnTo>
                      <a:pt x="567" y="271"/>
                    </a:lnTo>
                    <a:lnTo>
                      <a:pt x="569" y="295"/>
                    </a:lnTo>
                    <a:lnTo>
                      <a:pt x="573" y="317"/>
                    </a:lnTo>
                    <a:lnTo>
                      <a:pt x="575" y="336"/>
                    </a:lnTo>
                    <a:lnTo>
                      <a:pt x="576" y="348"/>
                    </a:lnTo>
                    <a:lnTo>
                      <a:pt x="578" y="365"/>
                    </a:lnTo>
                    <a:lnTo>
                      <a:pt x="581" y="385"/>
                    </a:lnTo>
                    <a:lnTo>
                      <a:pt x="583" y="407"/>
                    </a:lnTo>
                    <a:lnTo>
                      <a:pt x="585" y="428"/>
                    </a:lnTo>
                    <a:lnTo>
                      <a:pt x="588" y="446"/>
                    </a:lnTo>
                    <a:lnTo>
                      <a:pt x="590" y="462"/>
                    </a:lnTo>
                    <a:lnTo>
                      <a:pt x="591" y="474"/>
                    </a:lnTo>
                    <a:lnTo>
                      <a:pt x="592" y="480"/>
                    </a:lnTo>
                    <a:lnTo>
                      <a:pt x="592" y="493"/>
                    </a:lnTo>
                    <a:lnTo>
                      <a:pt x="590" y="503"/>
                    </a:lnTo>
                    <a:lnTo>
                      <a:pt x="589" y="514"/>
                    </a:lnTo>
                    <a:lnTo>
                      <a:pt x="588" y="522"/>
                    </a:lnTo>
                    <a:lnTo>
                      <a:pt x="588" y="531"/>
                    </a:lnTo>
                    <a:lnTo>
                      <a:pt x="587" y="547"/>
                    </a:lnTo>
                    <a:lnTo>
                      <a:pt x="587" y="566"/>
                    </a:lnTo>
                    <a:lnTo>
                      <a:pt x="585" y="586"/>
                    </a:lnTo>
                    <a:lnTo>
                      <a:pt x="585" y="603"/>
                    </a:lnTo>
                    <a:lnTo>
                      <a:pt x="584" y="617"/>
                    </a:lnTo>
                    <a:lnTo>
                      <a:pt x="581" y="637"/>
                    </a:lnTo>
                    <a:lnTo>
                      <a:pt x="578" y="652"/>
                    </a:lnTo>
                    <a:lnTo>
                      <a:pt x="578" y="673"/>
                    </a:lnTo>
                    <a:lnTo>
                      <a:pt x="580" y="686"/>
                    </a:lnTo>
                    <a:lnTo>
                      <a:pt x="580" y="746"/>
                    </a:lnTo>
                    <a:lnTo>
                      <a:pt x="577" y="751"/>
                    </a:lnTo>
                    <a:lnTo>
                      <a:pt x="576" y="752"/>
                    </a:lnTo>
                    <a:lnTo>
                      <a:pt x="574" y="752"/>
                    </a:lnTo>
                    <a:lnTo>
                      <a:pt x="577" y="762"/>
                    </a:lnTo>
                    <a:lnTo>
                      <a:pt x="578" y="772"/>
                    </a:lnTo>
                    <a:lnTo>
                      <a:pt x="577" y="783"/>
                    </a:lnTo>
                    <a:lnTo>
                      <a:pt x="575" y="797"/>
                    </a:lnTo>
                    <a:lnTo>
                      <a:pt x="574" y="811"/>
                    </a:lnTo>
                    <a:lnTo>
                      <a:pt x="573" y="824"/>
                    </a:lnTo>
                    <a:lnTo>
                      <a:pt x="573" y="846"/>
                    </a:lnTo>
                    <a:lnTo>
                      <a:pt x="571" y="872"/>
                    </a:lnTo>
                    <a:lnTo>
                      <a:pt x="570" y="902"/>
                    </a:lnTo>
                    <a:lnTo>
                      <a:pt x="566" y="931"/>
                    </a:lnTo>
                    <a:lnTo>
                      <a:pt x="559" y="958"/>
                    </a:lnTo>
                    <a:lnTo>
                      <a:pt x="552" y="982"/>
                    </a:lnTo>
                    <a:lnTo>
                      <a:pt x="548" y="992"/>
                    </a:lnTo>
                    <a:lnTo>
                      <a:pt x="545" y="1006"/>
                    </a:lnTo>
                    <a:lnTo>
                      <a:pt x="539" y="1024"/>
                    </a:lnTo>
                    <a:lnTo>
                      <a:pt x="533" y="1045"/>
                    </a:lnTo>
                    <a:lnTo>
                      <a:pt x="527" y="1067"/>
                    </a:lnTo>
                    <a:lnTo>
                      <a:pt x="520" y="1089"/>
                    </a:lnTo>
                    <a:lnTo>
                      <a:pt x="515" y="1111"/>
                    </a:lnTo>
                    <a:lnTo>
                      <a:pt x="509" y="1131"/>
                    </a:lnTo>
                    <a:lnTo>
                      <a:pt x="504" y="1147"/>
                    </a:lnTo>
                    <a:lnTo>
                      <a:pt x="501" y="1159"/>
                    </a:lnTo>
                    <a:lnTo>
                      <a:pt x="498" y="1166"/>
                    </a:lnTo>
                    <a:lnTo>
                      <a:pt x="496" y="1175"/>
                    </a:lnTo>
                    <a:lnTo>
                      <a:pt x="496" y="1184"/>
                    </a:lnTo>
                    <a:lnTo>
                      <a:pt x="495" y="1192"/>
                    </a:lnTo>
                    <a:lnTo>
                      <a:pt x="491" y="1197"/>
                    </a:lnTo>
                    <a:lnTo>
                      <a:pt x="487" y="1203"/>
                    </a:lnTo>
                    <a:lnTo>
                      <a:pt x="482" y="1214"/>
                    </a:lnTo>
                    <a:lnTo>
                      <a:pt x="476" y="1227"/>
                    </a:lnTo>
                    <a:lnTo>
                      <a:pt x="473" y="1239"/>
                    </a:lnTo>
                    <a:lnTo>
                      <a:pt x="471" y="1249"/>
                    </a:lnTo>
                    <a:lnTo>
                      <a:pt x="464" y="1272"/>
                    </a:lnTo>
                    <a:lnTo>
                      <a:pt x="459" y="1282"/>
                    </a:lnTo>
                    <a:lnTo>
                      <a:pt x="454" y="1289"/>
                    </a:lnTo>
                    <a:lnTo>
                      <a:pt x="451" y="1296"/>
                    </a:lnTo>
                    <a:lnTo>
                      <a:pt x="450" y="1304"/>
                    </a:lnTo>
                    <a:lnTo>
                      <a:pt x="450" y="1315"/>
                    </a:lnTo>
                    <a:lnTo>
                      <a:pt x="449" y="1322"/>
                    </a:lnTo>
                    <a:lnTo>
                      <a:pt x="447" y="1328"/>
                    </a:lnTo>
                    <a:lnTo>
                      <a:pt x="447" y="1330"/>
                    </a:lnTo>
                    <a:lnTo>
                      <a:pt x="445" y="1338"/>
                    </a:lnTo>
                    <a:lnTo>
                      <a:pt x="442" y="1351"/>
                    </a:lnTo>
                    <a:lnTo>
                      <a:pt x="437" y="1365"/>
                    </a:lnTo>
                    <a:lnTo>
                      <a:pt x="432" y="1381"/>
                    </a:lnTo>
                    <a:lnTo>
                      <a:pt x="427" y="1396"/>
                    </a:lnTo>
                    <a:lnTo>
                      <a:pt x="422" y="1410"/>
                    </a:lnTo>
                    <a:lnTo>
                      <a:pt x="417" y="1421"/>
                    </a:lnTo>
                    <a:lnTo>
                      <a:pt x="411" y="1436"/>
                    </a:lnTo>
                    <a:lnTo>
                      <a:pt x="405" y="1452"/>
                    </a:lnTo>
                    <a:lnTo>
                      <a:pt x="398" y="1471"/>
                    </a:lnTo>
                    <a:lnTo>
                      <a:pt x="389" y="1489"/>
                    </a:lnTo>
                    <a:lnTo>
                      <a:pt x="384" y="1507"/>
                    </a:lnTo>
                    <a:lnTo>
                      <a:pt x="378" y="1521"/>
                    </a:lnTo>
                    <a:lnTo>
                      <a:pt x="373" y="1531"/>
                    </a:lnTo>
                    <a:lnTo>
                      <a:pt x="372" y="1537"/>
                    </a:lnTo>
                    <a:lnTo>
                      <a:pt x="372" y="1543"/>
                    </a:lnTo>
                    <a:lnTo>
                      <a:pt x="373" y="1553"/>
                    </a:lnTo>
                    <a:lnTo>
                      <a:pt x="376" y="1566"/>
                    </a:lnTo>
                    <a:lnTo>
                      <a:pt x="378" y="1581"/>
                    </a:lnTo>
                    <a:lnTo>
                      <a:pt x="381" y="1596"/>
                    </a:lnTo>
                    <a:lnTo>
                      <a:pt x="384" y="1610"/>
                    </a:lnTo>
                    <a:lnTo>
                      <a:pt x="386" y="1622"/>
                    </a:lnTo>
                    <a:lnTo>
                      <a:pt x="388" y="1629"/>
                    </a:lnTo>
                    <a:lnTo>
                      <a:pt x="389" y="1637"/>
                    </a:lnTo>
                    <a:lnTo>
                      <a:pt x="391" y="1649"/>
                    </a:lnTo>
                    <a:lnTo>
                      <a:pt x="389" y="1664"/>
                    </a:lnTo>
                    <a:lnTo>
                      <a:pt x="389" y="1686"/>
                    </a:lnTo>
                    <a:lnTo>
                      <a:pt x="388" y="1705"/>
                    </a:lnTo>
                    <a:lnTo>
                      <a:pt x="386" y="1727"/>
                    </a:lnTo>
                    <a:lnTo>
                      <a:pt x="384" y="1748"/>
                    </a:lnTo>
                    <a:lnTo>
                      <a:pt x="380" y="1767"/>
                    </a:lnTo>
                    <a:lnTo>
                      <a:pt x="377" y="1782"/>
                    </a:lnTo>
                    <a:lnTo>
                      <a:pt x="372" y="1792"/>
                    </a:lnTo>
                    <a:lnTo>
                      <a:pt x="367" y="1796"/>
                    </a:lnTo>
                    <a:lnTo>
                      <a:pt x="363" y="1796"/>
                    </a:lnTo>
                    <a:lnTo>
                      <a:pt x="351" y="1785"/>
                    </a:lnTo>
                    <a:lnTo>
                      <a:pt x="355" y="1795"/>
                    </a:lnTo>
                    <a:lnTo>
                      <a:pt x="357" y="1805"/>
                    </a:lnTo>
                    <a:lnTo>
                      <a:pt x="358" y="1810"/>
                    </a:lnTo>
                    <a:lnTo>
                      <a:pt x="360" y="1817"/>
                    </a:lnTo>
                    <a:lnTo>
                      <a:pt x="365" y="1827"/>
                    </a:lnTo>
                    <a:lnTo>
                      <a:pt x="370" y="1838"/>
                    </a:lnTo>
                    <a:lnTo>
                      <a:pt x="373" y="1849"/>
                    </a:lnTo>
                    <a:lnTo>
                      <a:pt x="377" y="1858"/>
                    </a:lnTo>
                    <a:lnTo>
                      <a:pt x="380" y="1870"/>
                    </a:lnTo>
                    <a:lnTo>
                      <a:pt x="380" y="1878"/>
                    </a:lnTo>
                    <a:lnTo>
                      <a:pt x="378" y="1882"/>
                    </a:lnTo>
                    <a:lnTo>
                      <a:pt x="373" y="1886"/>
                    </a:lnTo>
                    <a:lnTo>
                      <a:pt x="367" y="1888"/>
                    </a:lnTo>
                    <a:lnTo>
                      <a:pt x="358" y="1891"/>
                    </a:lnTo>
                    <a:lnTo>
                      <a:pt x="344" y="1892"/>
                    </a:lnTo>
                    <a:lnTo>
                      <a:pt x="293" y="1892"/>
                    </a:lnTo>
                    <a:lnTo>
                      <a:pt x="285" y="1891"/>
                    </a:lnTo>
                    <a:lnTo>
                      <a:pt x="279" y="1888"/>
                    </a:lnTo>
                    <a:lnTo>
                      <a:pt x="272" y="1884"/>
                    </a:lnTo>
                    <a:lnTo>
                      <a:pt x="265" y="1878"/>
                    </a:lnTo>
                    <a:lnTo>
                      <a:pt x="258" y="1870"/>
                    </a:lnTo>
                    <a:lnTo>
                      <a:pt x="255" y="1860"/>
                    </a:lnTo>
                    <a:lnTo>
                      <a:pt x="254" y="1850"/>
                    </a:lnTo>
                    <a:lnTo>
                      <a:pt x="255" y="1838"/>
                    </a:lnTo>
                    <a:lnTo>
                      <a:pt x="256" y="1829"/>
                    </a:lnTo>
                    <a:lnTo>
                      <a:pt x="258" y="1823"/>
                    </a:lnTo>
                    <a:lnTo>
                      <a:pt x="262" y="1814"/>
                    </a:lnTo>
                    <a:lnTo>
                      <a:pt x="267" y="1788"/>
                    </a:lnTo>
                    <a:lnTo>
                      <a:pt x="267" y="1785"/>
                    </a:lnTo>
                    <a:lnTo>
                      <a:pt x="268" y="1781"/>
                    </a:lnTo>
                    <a:lnTo>
                      <a:pt x="268" y="1778"/>
                    </a:lnTo>
                    <a:lnTo>
                      <a:pt x="269" y="1773"/>
                    </a:lnTo>
                    <a:lnTo>
                      <a:pt x="267" y="1772"/>
                    </a:lnTo>
                    <a:lnTo>
                      <a:pt x="267" y="1734"/>
                    </a:lnTo>
                    <a:lnTo>
                      <a:pt x="268" y="1725"/>
                    </a:lnTo>
                    <a:lnTo>
                      <a:pt x="261" y="1719"/>
                    </a:lnTo>
                    <a:lnTo>
                      <a:pt x="258" y="1714"/>
                    </a:lnTo>
                    <a:lnTo>
                      <a:pt x="255" y="1705"/>
                    </a:lnTo>
                    <a:lnTo>
                      <a:pt x="253" y="1693"/>
                    </a:lnTo>
                    <a:lnTo>
                      <a:pt x="250" y="1680"/>
                    </a:lnTo>
                    <a:lnTo>
                      <a:pt x="249" y="1670"/>
                    </a:lnTo>
                    <a:lnTo>
                      <a:pt x="250" y="1662"/>
                    </a:lnTo>
                    <a:lnTo>
                      <a:pt x="253" y="1651"/>
                    </a:lnTo>
                    <a:lnTo>
                      <a:pt x="255" y="1639"/>
                    </a:lnTo>
                    <a:lnTo>
                      <a:pt x="248" y="1627"/>
                    </a:lnTo>
                    <a:lnTo>
                      <a:pt x="243" y="1616"/>
                    </a:lnTo>
                    <a:lnTo>
                      <a:pt x="241" y="1609"/>
                    </a:lnTo>
                    <a:lnTo>
                      <a:pt x="236" y="1599"/>
                    </a:lnTo>
                    <a:lnTo>
                      <a:pt x="233" y="1585"/>
                    </a:lnTo>
                    <a:lnTo>
                      <a:pt x="228" y="1568"/>
                    </a:lnTo>
                    <a:lnTo>
                      <a:pt x="224" y="1553"/>
                    </a:lnTo>
                    <a:lnTo>
                      <a:pt x="220" y="1539"/>
                    </a:lnTo>
                    <a:lnTo>
                      <a:pt x="218" y="1528"/>
                    </a:lnTo>
                    <a:lnTo>
                      <a:pt x="217" y="1520"/>
                    </a:lnTo>
                    <a:lnTo>
                      <a:pt x="214" y="1500"/>
                    </a:lnTo>
                    <a:lnTo>
                      <a:pt x="211" y="1481"/>
                    </a:lnTo>
                    <a:lnTo>
                      <a:pt x="210" y="1473"/>
                    </a:lnTo>
                    <a:lnTo>
                      <a:pt x="210" y="1443"/>
                    </a:lnTo>
                    <a:lnTo>
                      <a:pt x="209" y="1424"/>
                    </a:lnTo>
                    <a:lnTo>
                      <a:pt x="209" y="1387"/>
                    </a:lnTo>
                    <a:lnTo>
                      <a:pt x="207" y="1371"/>
                    </a:lnTo>
                    <a:lnTo>
                      <a:pt x="206" y="1358"/>
                    </a:lnTo>
                    <a:lnTo>
                      <a:pt x="205" y="1338"/>
                    </a:lnTo>
                    <a:lnTo>
                      <a:pt x="203" y="1314"/>
                    </a:lnTo>
                    <a:lnTo>
                      <a:pt x="201" y="1285"/>
                    </a:lnTo>
                    <a:lnTo>
                      <a:pt x="198" y="1253"/>
                    </a:lnTo>
                    <a:lnTo>
                      <a:pt x="197" y="1222"/>
                    </a:lnTo>
                    <a:lnTo>
                      <a:pt x="195" y="1190"/>
                    </a:lnTo>
                    <a:lnTo>
                      <a:pt x="192" y="1161"/>
                    </a:lnTo>
                    <a:lnTo>
                      <a:pt x="190" y="1136"/>
                    </a:lnTo>
                    <a:lnTo>
                      <a:pt x="189" y="1115"/>
                    </a:lnTo>
                    <a:lnTo>
                      <a:pt x="188" y="1101"/>
                    </a:lnTo>
                    <a:lnTo>
                      <a:pt x="187" y="1085"/>
                    </a:lnTo>
                    <a:lnTo>
                      <a:pt x="184" y="1063"/>
                    </a:lnTo>
                    <a:lnTo>
                      <a:pt x="182" y="1038"/>
                    </a:lnTo>
                    <a:lnTo>
                      <a:pt x="178" y="1011"/>
                    </a:lnTo>
                    <a:lnTo>
                      <a:pt x="176" y="985"/>
                    </a:lnTo>
                    <a:lnTo>
                      <a:pt x="173" y="959"/>
                    </a:lnTo>
                    <a:lnTo>
                      <a:pt x="172" y="938"/>
                    </a:lnTo>
                    <a:lnTo>
                      <a:pt x="170" y="922"/>
                    </a:lnTo>
                    <a:lnTo>
                      <a:pt x="162" y="925"/>
                    </a:lnTo>
                    <a:lnTo>
                      <a:pt x="155" y="926"/>
                    </a:lnTo>
                    <a:lnTo>
                      <a:pt x="150" y="926"/>
                    </a:lnTo>
                    <a:lnTo>
                      <a:pt x="145" y="925"/>
                    </a:lnTo>
                    <a:lnTo>
                      <a:pt x="141" y="925"/>
                    </a:lnTo>
                    <a:lnTo>
                      <a:pt x="141" y="937"/>
                    </a:lnTo>
                    <a:lnTo>
                      <a:pt x="140" y="949"/>
                    </a:lnTo>
                    <a:lnTo>
                      <a:pt x="140" y="957"/>
                    </a:lnTo>
                    <a:lnTo>
                      <a:pt x="139" y="961"/>
                    </a:lnTo>
                    <a:lnTo>
                      <a:pt x="139" y="964"/>
                    </a:lnTo>
                    <a:lnTo>
                      <a:pt x="138" y="965"/>
                    </a:lnTo>
                    <a:lnTo>
                      <a:pt x="138" y="967"/>
                    </a:lnTo>
                    <a:lnTo>
                      <a:pt x="139" y="968"/>
                    </a:lnTo>
                    <a:lnTo>
                      <a:pt x="141" y="970"/>
                    </a:lnTo>
                    <a:lnTo>
                      <a:pt x="143" y="972"/>
                    </a:lnTo>
                    <a:lnTo>
                      <a:pt x="145" y="974"/>
                    </a:lnTo>
                    <a:lnTo>
                      <a:pt x="145" y="978"/>
                    </a:lnTo>
                    <a:lnTo>
                      <a:pt x="144" y="980"/>
                    </a:lnTo>
                    <a:lnTo>
                      <a:pt x="143" y="981"/>
                    </a:lnTo>
                    <a:lnTo>
                      <a:pt x="139" y="981"/>
                    </a:lnTo>
                    <a:lnTo>
                      <a:pt x="137" y="982"/>
                    </a:lnTo>
                    <a:lnTo>
                      <a:pt x="133" y="982"/>
                    </a:lnTo>
                    <a:lnTo>
                      <a:pt x="123" y="981"/>
                    </a:lnTo>
                    <a:lnTo>
                      <a:pt x="114" y="978"/>
                    </a:lnTo>
                    <a:lnTo>
                      <a:pt x="109" y="975"/>
                    </a:lnTo>
                    <a:lnTo>
                      <a:pt x="108" y="974"/>
                    </a:lnTo>
                    <a:lnTo>
                      <a:pt x="104" y="974"/>
                    </a:lnTo>
                    <a:lnTo>
                      <a:pt x="101" y="975"/>
                    </a:lnTo>
                    <a:lnTo>
                      <a:pt x="96" y="974"/>
                    </a:lnTo>
                    <a:lnTo>
                      <a:pt x="94" y="974"/>
                    </a:lnTo>
                    <a:lnTo>
                      <a:pt x="89" y="972"/>
                    </a:lnTo>
                    <a:lnTo>
                      <a:pt x="87" y="970"/>
                    </a:lnTo>
                    <a:lnTo>
                      <a:pt x="85" y="965"/>
                    </a:lnTo>
                    <a:lnTo>
                      <a:pt x="83" y="964"/>
                    </a:lnTo>
                    <a:lnTo>
                      <a:pt x="80" y="964"/>
                    </a:lnTo>
                    <a:lnTo>
                      <a:pt x="78" y="963"/>
                    </a:lnTo>
                    <a:lnTo>
                      <a:pt x="74" y="961"/>
                    </a:lnTo>
                    <a:lnTo>
                      <a:pt x="72" y="960"/>
                    </a:lnTo>
                    <a:lnTo>
                      <a:pt x="65" y="952"/>
                    </a:lnTo>
                    <a:lnTo>
                      <a:pt x="59" y="940"/>
                    </a:lnTo>
                    <a:lnTo>
                      <a:pt x="54" y="925"/>
                    </a:lnTo>
                    <a:lnTo>
                      <a:pt x="50" y="911"/>
                    </a:lnTo>
                    <a:lnTo>
                      <a:pt x="49" y="901"/>
                    </a:lnTo>
                    <a:lnTo>
                      <a:pt x="48" y="887"/>
                    </a:lnTo>
                    <a:lnTo>
                      <a:pt x="46" y="871"/>
                    </a:lnTo>
                    <a:lnTo>
                      <a:pt x="46" y="842"/>
                    </a:lnTo>
                    <a:lnTo>
                      <a:pt x="35" y="846"/>
                    </a:lnTo>
                    <a:lnTo>
                      <a:pt x="25" y="849"/>
                    </a:lnTo>
                    <a:lnTo>
                      <a:pt x="20" y="850"/>
                    </a:lnTo>
                    <a:lnTo>
                      <a:pt x="19" y="845"/>
                    </a:lnTo>
                    <a:lnTo>
                      <a:pt x="16" y="835"/>
                    </a:lnTo>
                    <a:lnTo>
                      <a:pt x="15" y="817"/>
                    </a:lnTo>
                    <a:lnTo>
                      <a:pt x="14" y="795"/>
                    </a:lnTo>
                    <a:lnTo>
                      <a:pt x="12" y="769"/>
                    </a:lnTo>
                    <a:lnTo>
                      <a:pt x="10" y="742"/>
                    </a:lnTo>
                    <a:lnTo>
                      <a:pt x="8" y="712"/>
                    </a:lnTo>
                    <a:lnTo>
                      <a:pt x="7" y="683"/>
                    </a:lnTo>
                    <a:lnTo>
                      <a:pt x="5" y="657"/>
                    </a:lnTo>
                    <a:lnTo>
                      <a:pt x="3" y="632"/>
                    </a:lnTo>
                    <a:lnTo>
                      <a:pt x="2" y="610"/>
                    </a:lnTo>
                    <a:lnTo>
                      <a:pt x="1" y="595"/>
                    </a:lnTo>
                    <a:lnTo>
                      <a:pt x="0" y="585"/>
                    </a:lnTo>
                    <a:lnTo>
                      <a:pt x="0" y="569"/>
                    </a:lnTo>
                    <a:lnTo>
                      <a:pt x="1" y="548"/>
                    </a:lnTo>
                    <a:lnTo>
                      <a:pt x="2" y="525"/>
                    </a:lnTo>
                    <a:lnTo>
                      <a:pt x="7" y="476"/>
                    </a:lnTo>
                    <a:lnTo>
                      <a:pt x="8" y="455"/>
                    </a:lnTo>
                    <a:lnTo>
                      <a:pt x="9" y="438"/>
                    </a:lnTo>
                    <a:lnTo>
                      <a:pt x="10" y="424"/>
                    </a:lnTo>
                    <a:lnTo>
                      <a:pt x="10" y="404"/>
                    </a:lnTo>
                    <a:lnTo>
                      <a:pt x="12" y="379"/>
                    </a:lnTo>
                    <a:lnTo>
                      <a:pt x="12" y="323"/>
                    </a:lnTo>
                    <a:lnTo>
                      <a:pt x="13" y="294"/>
                    </a:lnTo>
                    <a:lnTo>
                      <a:pt x="13" y="225"/>
                    </a:lnTo>
                    <a:lnTo>
                      <a:pt x="14" y="205"/>
                    </a:lnTo>
                    <a:lnTo>
                      <a:pt x="16" y="184"/>
                    </a:lnTo>
                    <a:lnTo>
                      <a:pt x="20" y="165"/>
                    </a:lnTo>
                    <a:lnTo>
                      <a:pt x="23" y="147"/>
                    </a:lnTo>
                    <a:lnTo>
                      <a:pt x="27" y="133"/>
                    </a:lnTo>
                    <a:lnTo>
                      <a:pt x="30" y="122"/>
                    </a:lnTo>
                    <a:lnTo>
                      <a:pt x="34" y="116"/>
                    </a:lnTo>
                    <a:lnTo>
                      <a:pt x="39" y="110"/>
                    </a:lnTo>
                    <a:lnTo>
                      <a:pt x="51" y="104"/>
                    </a:lnTo>
                    <a:lnTo>
                      <a:pt x="64" y="96"/>
                    </a:lnTo>
                    <a:lnTo>
                      <a:pt x="79" y="89"/>
                    </a:lnTo>
                    <a:lnTo>
                      <a:pt x="92" y="83"/>
                    </a:lnTo>
                    <a:lnTo>
                      <a:pt x="110" y="76"/>
                    </a:lnTo>
                    <a:lnTo>
                      <a:pt x="123" y="70"/>
                    </a:lnTo>
                    <a:lnTo>
                      <a:pt x="137" y="64"/>
                    </a:lnTo>
                    <a:lnTo>
                      <a:pt x="153" y="58"/>
                    </a:lnTo>
                    <a:lnTo>
                      <a:pt x="168" y="51"/>
                    </a:lnTo>
                    <a:lnTo>
                      <a:pt x="182" y="45"/>
                    </a:lnTo>
                    <a:lnTo>
                      <a:pt x="191" y="41"/>
                    </a:lnTo>
                    <a:lnTo>
                      <a:pt x="201" y="37"/>
                    </a:lnTo>
                    <a:lnTo>
                      <a:pt x="221" y="20"/>
                    </a:lnTo>
                    <a:lnTo>
                      <a:pt x="231" y="12"/>
                    </a:lnTo>
                    <a:lnTo>
                      <a:pt x="238" y="5"/>
                    </a:lnTo>
                    <a:lnTo>
                      <a:pt x="242" y="2"/>
                    </a:lnTo>
                    <a:lnTo>
                      <a:pt x="24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/>
              </a:p>
            </p:txBody>
          </p:sp>
        </p:grpSp>
        <p:grpSp>
          <p:nvGrpSpPr>
            <p:cNvPr id="21" name="Group 43"/>
            <p:cNvGrpSpPr/>
            <p:nvPr/>
          </p:nvGrpSpPr>
          <p:grpSpPr>
            <a:xfrm>
              <a:off x="1196675" y="1905397"/>
              <a:ext cx="2795016" cy="2795016"/>
              <a:chOff x="2683249" y="1825999"/>
              <a:chExt cx="2181785" cy="2181785"/>
            </a:xfrm>
            <a:scene3d>
              <a:camera prst="perspectiveRelaxed">
                <a:rot lat="16800000" lon="0" rev="0"/>
              </a:camera>
              <a:lightRig rig="balanced" dir="t">
                <a:rot lat="0" lon="0" rev="4200000"/>
              </a:lightRig>
            </a:scene3d>
          </p:grpSpPr>
          <p:sp>
            <p:nvSpPr>
              <p:cNvPr id="22" name="Oval 21"/>
              <p:cNvSpPr/>
              <p:nvPr/>
            </p:nvSpPr>
            <p:spPr>
              <a:xfrm>
                <a:off x="2683249" y="1825999"/>
                <a:ext cx="2181785" cy="218178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2892519" y="2035269"/>
                <a:ext cx="1763245" cy="176324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3140169" y="2282919"/>
                <a:ext cx="1267945" cy="1267945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3355041" y="2497791"/>
                <a:ext cx="838200" cy="8382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3545541" y="2688291"/>
                <a:ext cx="457200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sp3d prstMaterial="plastic">
                <a:bevelT w="0" h="152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1089875" y="4045755"/>
              <a:ext cx="3008616" cy="1821010"/>
              <a:chOff x="7199812" y="1714251"/>
              <a:chExt cx="3009400" cy="1821484"/>
            </a:xfrm>
          </p:grpSpPr>
          <p:sp>
            <p:nvSpPr>
              <p:cNvPr id="39" name="TextBox 38"/>
              <p:cNvSpPr txBox="1"/>
              <p:nvPr/>
            </p:nvSpPr>
            <p:spPr>
              <a:xfrm>
                <a:off x="7661516" y="1714251"/>
                <a:ext cx="2085993" cy="70781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999" b="1" dirty="0">
                    <a:solidFill>
                      <a:schemeClr val="accent6"/>
                    </a:solidFill>
                    <a:latin typeface="Arial" pitchFamily="34" charset="0"/>
                    <a:cs typeface="Arial" pitchFamily="34" charset="0"/>
                  </a:rPr>
                  <a:t>Ease of understanding</a:t>
                </a:r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7199812" y="2475038"/>
                <a:ext cx="3009400" cy="1060697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16" tIns="0" rIns="91416" bIns="0" rtlCol="0" anchor="t"/>
              <a:lstStyle/>
              <a:p>
                <a:r>
                  <a:rPr lang="en-GB" sz="1400">
                    <a:solidFill>
                      <a:srgbClr val="404040"/>
                    </a:solidFill>
                    <a:latin typeface="gt-regular"/>
                  </a:rPr>
                  <a:t>It produces good predictions that can be understood easily.</a:t>
                </a:r>
              </a:p>
              <a:p>
                <a:br>
                  <a:rPr lang="en-GB" sz="1400"/>
                </a:br>
                <a:endParaRPr lang="en-US" sz="1400" kern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48" name="Group 19"/>
            <p:cNvGrpSpPr/>
            <p:nvPr/>
          </p:nvGrpSpPr>
          <p:grpSpPr>
            <a:xfrm>
              <a:off x="2337730" y="1372136"/>
              <a:ext cx="512911" cy="1970154"/>
              <a:chOff x="2574925" y="258763"/>
              <a:chExt cx="1189038" cy="4567238"/>
            </a:xfrm>
            <a:solidFill>
              <a:schemeClr val="tx1">
                <a:alpha val="65000"/>
              </a:schemeClr>
            </a:solidFill>
            <a:effectLst/>
          </p:grpSpPr>
          <p:sp>
            <p:nvSpPr>
              <p:cNvPr id="52" name="Freeform 11"/>
              <p:cNvSpPr>
                <a:spLocks noEditPoints="1"/>
              </p:cNvSpPr>
              <p:nvPr/>
            </p:nvSpPr>
            <p:spPr bwMode="auto">
              <a:xfrm>
                <a:off x="2574925" y="909638"/>
                <a:ext cx="1189038" cy="3916363"/>
              </a:xfrm>
              <a:custGeom>
                <a:avLst/>
                <a:gdLst/>
                <a:ahLst/>
                <a:cxnLst>
                  <a:cxn ang="0">
                    <a:pos x="643" y="1077"/>
                  </a:cxn>
                  <a:cxn ang="0">
                    <a:pos x="629" y="1136"/>
                  </a:cxn>
                  <a:cxn ang="0">
                    <a:pos x="619" y="1155"/>
                  </a:cxn>
                  <a:cxn ang="0">
                    <a:pos x="645" y="1091"/>
                  </a:cxn>
                  <a:cxn ang="0">
                    <a:pos x="583" y="585"/>
                  </a:cxn>
                  <a:cxn ang="0">
                    <a:pos x="593" y="773"/>
                  </a:cxn>
                  <a:cxn ang="0">
                    <a:pos x="605" y="702"/>
                  </a:cxn>
                  <a:cxn ang="0">
                    <a:pos x="608" y="514"/>
                  </a:cxn>
                  <a:cxn ang="0">
                    <a:pos x="268" y="57"/>
                  </a:cxn>
                  <a:cxn ang="0">
                    <a:pos x="240" y="257"/>
                  </a:cxn>
                  <a:cxn ang="0">
                    <a:pos x="211" y="544"/>
                  </a:cxn>
                  <a:cxn ang="0">
                    <a:pos x="188" y="674"/>
                  </a:cxn>
                  <a:cxn ang="0">
                    <a:pos x="300" y="696"/>
                  </a:cxn>
                  <a:cxn ang="0">
                    <a:pos x="421" y="705"/>
                  </a:cxn>
                  <a:cxn ang="0">
                    <a:pos x="440" y="498"/>
                  </a:cxn>
                  <a:cxn ang="0">
                    <a:pos x="482" y="324"/>
                  </a:cxn>
                  <a:cxn ang="0">
                    <a:pos x="526" y="124"/>
                  </a:cxn>
                  <a:cxn ang="0">
                    <a:pos x="531" y="18"/>
                  </a:cxn>
                  <a:cxn ang="0">
                    <a:pos x="732" y="99"/>
                  </a:cxn>
                  <a:cxn ang="0">
                    <a:pos x="739" y="183"/>
                  </a:cxn>
                  <a:cxn ang="0">
                    <a:pos x="746" y="661"/>
                  </a:cxn>
                  <a:cxn ang="0">
                    <a:pos x="737" y="834"/>
                  </a:cxn>
                  <a:cxn ang="0">
                    <a:pos x="717" y="951"/>
                  </a:cxn>
                  <a:cxn ang="0">
                    <a:pos x="687" y="1023"/>
                  </a:cxn>
                  <a:cxn ang="0">
                    <a:pos x="651" y="1165"/>
                  </a:cxn>
                  <a:cxn ang="0">
                    <a:pos x="599" y="1236"/>
                  </a:cxn>
                  <a:cxn ang="0">
                    <a:pos x="553" y="1277"/>
                  </a:cxn>
                  <a:cxn ang="0">
                    <a:pos x="506" y="1465"/>
                  </a:cxn>
                  <a:cxn ang="0">
                    <a:pos x="475" y="1597"/>
                  </a:cxn>
                  <a:cxn ang="0">
                    <a:pos x="470" y="1831"/>
                  </a:cxn>
                  <a:cxn ang="0">
                    <a:pos x="447" y="2032"/>
                  </a:cxn>
                  <a:cxn ang="0">
                    <a:pos x="439" y="2192"/>
                  </a:cxn>
                  <a:cxn ang="0">
                    <a:pos x="461" y="2247"/>
                  </a:cxn>
                  <a:cxn ang="0">
                    <a:pos x="498" y="2357"/>
                  </a:cxn>
                  <a:cxn ang="0">
                    <a:pos x="472" y="2458"/>
                  </a:cxn>
                  <a:cxn ang="0">
                    <a:pos x="383" y="2433"/>
                  </a:cxn>
                  <a:cxn ang="0">
                    <a:pos x="349" y="2415"/>
                  </a:cxn>
                  <a:cxn ang="0">
                    <a:pos x="250" y="2443"/>
                  </a:cxn>
                  <a:cxn ang="0">
                    <a:pos x="241" y="2376"/>
                  </a:cxn>
                  <a:cxn ang="0">
                    <a:pos x="274" y="2310"/>
                  </a:cxn>
                  <a:cxn ang="0">
                    <a:pos x="301" y="2212"/>
                  </a:cxn>
                  <a:cxn ang="0">
                    <a:pos x="265" y="2067"/>
                  </a:cxn>
                  <a:cxn ang="0">
                    <a:pos x="218" y="1831"/>
                  </a:cxn>
                  <a:cxn ang="0">
                    <a:pos x="203" y="1648"/>
                  </a:cxn>
                  <a:cxn ang="0">
                    <a:pos x="167" y="1519"/>
                  </a:cxn>
                  <a:cxn ang="0">
                    <a:pos x="138" y="1395"/>
                  </a:cxn>
                  <a:cxn ang="0">
                    <a:pos x="117" y="1261"/>
                  </a:cxn>
                  <a:cxn ang="0">
                    <a:pos x="84" y="1156"/>
                  </a:cxn>
                  <a:cxn ang="0">
                    <a:pos x="38" y="1120"/>
                  </a:cxn>
                  <a:cxn ang="0">
                    <a:pos x="55" y="953"/>
                  </a:cxn>
                  <a:cxn ang="0">
                    <a:pos x="38" y="868"/>
                  </a:cxn>
                  <a:cxn ang="0">
                    <a:pos x="7" y="677"/>
                  </a:cxn>
                  <a:cxn ang="0">
                    <a:pos x="6" y="510"/>
                  </a:cxn>
                  <a:cxn ang="0">
                    <a:pos x="25" y="298"/>
                  </a:cxn>
                  <a:cxn ang="0">
                    <a:pos x="39" y="169"/>
                  </a:cxn>
                  <a:cxn ang="0">
                    <a:pos x="66" y="64"/>
                  </a:cxn>
                  <a:cxn ang="0">
                    <a:pos x="163" y="33"/>
                  </a:cxn>
                  <a:cxn ang="0">
                    <a:pos x="291" y="0"/>
                  </a:cxn>
                </a:cxnLst>
                <a:rect l="0" t="0" r="r" b="b"/>
                <a:pathLst>
                  <a:path w="749" h="2467">
                    <a:moveTo>
                      <a:pt x="476" y="2312"/>
                    </a:moveTo>
                    <a:lnTo>
                      <a:pt x="482" y="2331"/>
                    </a:lnTo>
                    <a:lnTo>
                      <a:pt x="480" y="2322"/>
                    </a:lnTo>
                    <a:lnTo>
                      <a:pt x="476" y="2312"/>
                    </a:lnTo>
                    <a:close/>
                    <a:moveTo>
                      <a:pt x="645" y="1072"/>
                    </a:moveTo>
                    <a:lnTo>
                      <a:pt x="644" y="1073"/>
                    </a:lnTo>
                    <a:lnTo>
                      <a:pt x="644" y="1075"/>
                    </a:lnTo>
                    <a:lnTo>
                      <a:pt x="643" y="1077"/>
                    </a:lnTo>
                    <a:lnTo>
                      <a:pt x="643" y="1081"/>
                    </a:lnTo>
                    <a:lnTo>
                      <a:pt x="641" y="1088"/>
                    </a:lnTo>
                    <a:lnTo>
                      <a:pt x="641" y="1099"/>
                    </a:lnTo>
                    <a:lnTo>
                      <a:pt x="640" y="1110"/>
                    </a:lnTo>
                    <a:lnTo>
                      <a:pt x="637" y="1122"/>
                    </a:lnTo>
                    <a:lnTo>
                      <a:pt x="635" y="1131"/>
                    </a:lnTo>
                    <a:lnTo>
                      <a:pt x="632" y="1136"/>
                    </a:lnTo>
                    <a:lnTo>
                      <a:pt x="629" y="1136"/>
                    </a:lnTo>
                    <a:lnTo>
                      <a:pt x="628" y="1134"/>
                    </a:lnTo>
                    <a:lnTo>
                      <a:pt x="626" y="1131"/>
                    </a:lnTo>
                    <a:lnTo>
                      <a:pt x="623" y="1124"/>
                    </a:lnTo>
                    <a:lnTo>
                      <a:pt x="623" y="1126"/>
                    </a:lnTo>
                    <a:lnTo>
                      <a:pt x="622" y="1129"/>
                    </a:lnTo>
                    <a:lnTo>
                      <a:pt x="622" y="1130"/>
                    </a:lnTo>
                    <a:lnTo>
                      <a:pt x="620" y="1141"/>
                    </a:lnTo>
                    <a:lnTo>
                      <a:pt x="619" y="1155"/>
                    </a:lnTo>
                    <a:lnTo>
                      <a:pt x="625" y="1151"/>
                    </a:lnTo>
                    <a:lnTo>
                      <a:pt x="632" y="1147"/>
                    </a:lnTo>
                    <a:lnTo>
                      <a:pt x="637" y="1141"/>
                    </a:lnTo>
                    <a:lnTo>
                      <a:pt x="641" y="1134"/>
                    </a:lnTo>
                    <a:lnTo>
                      <a:pt x="643" y="1125"/>
                    </a:lnTo>
                    <a:lnTo>
                      <a:pt x="644" y="1117"/>
                    </a:lnTo>
                    <a:lnTo>
                      <a:pt x="644" y="1109"/>
                    </a:lnTo>
                    <a:lnTo>
                      <a:pt x="645" y="1091"/>
                    </a:lnTo>
                    <a:lnTo>
                      <a:pt x="647" y="1075"/>
                    </a:lnTo>
                    <a:lnTo>
                      <a:pt x="647" y="1072"/>
                    </a:lnTo>
                    <a:lnTo>
                      <a:pt x="645" y="1072"/>
                    </a:lnTo>
                    <a:close/>
                    <a:moveTo>
                      <a:pt x="608" y="490"/>
                    </a:moveTo>
                    <a:lnTo>
                      <a:pt x="604" y="504"/>
                    </a:lnTo>
                    <a:lnTo>
                      <a:pt x="598" y="523"/>
                    </a:lnTo>
                    <a:lnTo>
                      <a:pt x="586" y="564"/>
                    </a:lnTo>
                    <a:lnTo>
                      <a:pt x="583" y="585"/>
                    </a:lnTo>
                    <a:lnTo>
                      <a:pt x="582" y="606"/>
                    </a:lnTo>
                    <a:lnTo>
                      <a:pt x="582" y="631"/>
                    </a:lnTo>
                    <a:lnTo>
                      <a:pt x="583" y="655"/>
                    </a:lnTo>
                    <a:lnTo>
                      <a:pt x="583" y="691"/>
                    </a:lnTo>
                    <a:lnTo>
                      <a:pt x="585" y="711"/>
                    </a:lnTo>
                    <a:lnTo>
                      <a:pt x="586" y="732"/>
                    </a:lnTo>
                    <a:lnTo>
                      <a:pt x="590" y="754"/>
                    </a:lnTo>
                    <a:lnTo>
                      <a:pt x="593" y="773"/>
                    </a:lnTo>
                    <a:lnTo>
                      <a:pt x="598" y="785"/>
                    </a:lnTo>
                    <a:lnTo>
                      <a:pt x="603" y="792"/>
                    </a:lnTo>
                    <a:lnTo>
                      <a:pt x="606" y="796"/>
                    </a:lnTo>
                    <a:lnTo>
                      <a:pt x="607" y="795"/>
                    </a:lnTo>
                    <a:lnTo>
                      <a:pt x="608" y="788"/>
                    </a:lnTo>
                    <a:lnTo>
                      <a:pt x="608" y="755"/>
                    </a:lnTo>
                    <a:lnTo>
                      <a:pt x="607" y="727"/>
                    </a:lnTo>
                    <a:lnTo>
                      <a:pt x="605" y="702"/>
                    </a:lnTo>
                    <a:lnTo>
                      <a:pt x="604" y="678"/>
                    </a:lnTo>
                    <a:lnTo>
                      <a:pt x="603" y="660"/>
                    </a:lnTo>
                    <a:lnTo>
                      <a:pt x="603" y="588"/>
                    </a:lnTo>
                    <a:lnTo>
                      <a:pt x="605" y="569"/>
                    </a:lnTo>
                    <a:lnTo>
                      <a:pt x="606" y="559"/>
                    </a:lnTo>
                    <a:lnTo>
                      <a:pt x="607" y="545"/>
                    </a:lnTo>
                    <a:lnTo>
                      <a:pt x="607" y="530"/>
                    </a:lnTo>
                    <a:lnTo>
                      <a:pt x="608" y="514"/>
                    </a:lnTo>
                    <a:lnTo>
                      <a:pt x="608" y="490"/>
                    </a:lnTo>
                    <a:close/>
                    <a:moveTo>
                      <a:pt x="291" y="0"/>
                    </a:moveTo>
                    <a:lnTo>
                      <a:pt x="293" y="2"/>
                    </a:lnTo>
                    <a:lnTo>
                      <a:pt x="292" y="5"/>
                    </a:lnTo>
                    <a:lnTo>
                      <a:pt x="287" y="12"/>
                    </a:lnTo>
                    <a:lnTo>
                      <a:pt x="281" y="25"/>
                    </a:lnTo>
                    <a:lnTo>
                      <a:pt x="274" y="40"/>
                    </a:lnTo>
                    <a:lnTo>
                      <a:pt x="268" y="57"/>
                    </a:lnTo>
                    <a:lnTo>
                      <a:pt x="261" y="76"/>
                    </a:lnTo>
                    <a:lnTo>
                      <a:pt x="255" y="95"/>
                    </a:lnTo>
                    <a:lnTo>
                      <a:pt x="251" y="111"/>
                    </a:lnTo>
                    <a:lnTo>
                      <a:pt x="249" y="126"/>
                    </a:lnTo>
                    <a:lnTo>
                      <a:pt x="248" y="147"/>
                    </a:lnTo>
                    <a:lnTo>
                      <a:pt x="247" y="173"/>
                    </a:lnTo>
                    <a:lnTo>
                      <a:pt x="242" y="231"/>
                    </a:lnTo>
                    <a:lnTo>
                      <a:pt x="240" y="257"/>
                    </a:lnTo>
                    <a:lnTo>
                      <a:pt x="235" y="280"/>
                    </a:lnTo>
                    <a:lnTo>
                      <a:pt x="232" y="298"/>
                    </a:lnTo>
                    <a:lnTo>
                      <a:pt x="227" y="323"/>
                    </a:lnTo>
                    <a:lnTo>
                      <a:pt x="222" y="349"/>
                    </a:lnTo>
                    <a:lnTo>
                      <a:pt x="215" y="403"/>
                    </a:lnTo>
                    <a:lnTo>
                      <a:pt x="212" y="425"/>
                    </a:lnTo>
                    <a:lnTo>
                      <a:pt x="211" y="442"/>
                    </a:lnTo>
                    <a:lnTo>
                      <a:pt x="211" y="544"/>
                    </a:lnTo>
                    <a:lnTo>
                      <a:pt x="210" y="570"/>
                    </a:lnTo>
                    <a:lnTo>
                      <a:pt x="207" y="594"/>
                    </a:lnTo>
                    <a:lnTo>
                      <a:pt x="203" y="616"/>
                    </a:lnTo>
                    <a:lnTo>
                      <a:pt x="194" y="637"/>
                    </a:lnTo>
                    <a:lnTo>
                      <a:pt x="185" y="655"/>
                    </a:lnTo>
                    <a:lnTo>
                      <a:pt x="179" y="671"/>
                    </a:lnTo>
                    <a:lnTo>
                      <a:pt x="182" y="673"/>
                    </a:lnTo>
                    <a:lnTo>
                      <a:pt x="188" y="674"/>
                    </a:lnTo>
                    <a:lnTo>
                      <a:pt x="196" y="676"/>
                    </a:lnTo>
                    <a:lnTo>
                      <a:pt x="206" y="680"/>
                    </a:lnTo>
                    <a:lnTo>
                      <a:pt x="215" y="682"/>
                    </a:lnTo>
                    <a:lnTo>
                      <a:pt x="223" y="684"/>
                    </a:lnTo>
                    <a:lnTo>
                      <a:pt x="234" y="687"/>
                    </a:lnTo>
                    <a:lnTo>
                      <a:pt x="249" y="689"/>
                    </a:lnTo>
                    <a:lnTo>
                      <a:pt x="284" y="694"/>
                    </a:lnTo>
                    <a:lnTo>
                      <a:pt x="300" y="696"/>
                    </a:lnTo>
                    <a:lnTo>
                      <a:pt x="313" y="697"/>
                    </a:lnTo>
                    <a:lnTo>
                      <a:pt x="331" y="699"/>
                    </a:lnTo>
                    <a:lnTo>
                      <a:pt x="356" y="702"/>
                    </a:lnTo>
                    <a:lnTo>
                      <a:pt x="382" y="703"/>
                    </a:lnTo>
                    <a:lnTo>
                      <a:pt x="408" y="704"/>
                    </a:lnTo>
                    <a:lnTo>
                      <a:pt x="412" y="704"/>
                    </a:lnTo>
                    <a:lnTo>
                      <a:pt x="416" y="705"/>
                    </a:lnTo>
                    <a:lnTo>
                      <a:pt x="421" y="705"/>
                    </a:lnTo>
                    <a:lnTo>
                      <a:pt x="419" y="699"/>
                    </a:lnTo>
                    <a:lnTo>
                      <a:pt x="419" y="668"/>
                    </a:lnTo>
                    <a:lnTo>
                      <a:pt x="421" y="645"/>
                    </a:lnTo>
                    <a:lnTo>
                      <a:pt x="423" y="618"/>
                    </a:lnTo>
                    <a:lnTo>
                      <a:pt x="430" y="562"/>
                    </a:lnTo>
                    <a:lnTo>
                      <a:pt x="434" y="537"/>
                    </a:lnTo>
                    <a:lnTo>
                      <a:pt x="438" y="516"/>
                    </a:lnTo>
                    <a:lnTo>
                      <a:pt x="440" y="498"/>
                    </a:lnTo>
                    <a:lnTo>
                      <a:pt x="444" y="483"/>
                    </a:lnTo>
                    <a:lnTo>
                      <a:pt x="447" y="464"/>
                    </a:lnTo>
                    <a:lnTo>
                      <a:pt x="453" y="441"/>
                    </a:lnTo>
                    <a:lnTo>
                      <a:pt x="459" y="417"/>
                    </a:lnTo>
                    <a:lnTo>
                      <a:pt x="466" y="391"/>
                    </a:lnTo>
                    <a:lnTo>
                      <a:pt x="472" y="367"/>
                    </a:lnTo>
                    <a:lnTo>
                      <a:pt x="477" y="343"/>
                    </a:lnTo>
                    <a:lnTo>
                      <a:pt x="482" y="324"/>
                    </a:lnTo>
                    <a:lnTo>
                      <a:pt x="487" y="307"/>
                    </a:lnTo>
                    <a:lnTo>
                      <a:pt x="492" y="287"/>
                    </a:lnTo>
                    <a:lnTo>
                      <a:pt x="498" y="261"/>
                    </a:lnTo>
                    <a:lnTo>
                      <a:pt x="505" y="232"/>
                    </a:lnTo>
                    <a:lnTo>
                      <a:pt x="512" y="202"/>
                    </a:lnTo>
                    <a:lnTo>
                      <a:pt x="518" y="173"/>
                    </a:lnTo>
                    <a:lnTo>
                      <a:pt x="523" y="146"/>
                    </a:lnTo>
                    <a:lnTo>
                      <a:pt x="526" y="124"/>
                    </a:lnTo>
                    <a:lnTo>
                      <a:pt x="526" y="91"/>
                    </a:lnTo>
                    <a:lnTo>
                      <a:pt x="521" y="52"/>
                    </a:lnTo>
                    <a:lnTo>
                      <a:pt x="519" y="33"/>
                    </a:lnTo>
                    <a:lnTo>
                      <a:pt x="517" y="19"/>
                    </a:lnTo>
                    <a:lnTo>
                      <a:pt x="514" y="10"/>
                    </a:lnTo>
                    <a:lnTo>
                      <a:pt x="517" y="11"/>
                    </a:lnTo>
                    <a:lnTo>
                      <a:pt x="523" y="13"/>
                    </a:lnTo>
                    <a:lnTo>
                      <a:pt x="531" y="18"/>
                    </a:lnTo>
                    <a:lnTo>
                      <a:pt x="542" y="22"/>
                    </a:lnTo>
                    <a:lnTo>
                      <a:pt x="556" y="28"/>
                    </a:lnTo>
                    <a:lnTo>
                      <a:pt x="583" y="39"/>
                    </a:lnTo>
                    <a:lnTo>
                      <a:pt x="613" y="48"/>
                    </a:lnTo>
                    <a:lnTo>
                      <a:pt x="645" y="60"/>
                    </a:lnTo>
                    <a:lnTo>
                      <a:pt x="678" y="73"/>
                    </a:lnTo>
                    <a:lnTo>
                      <a:pt x="706" y="86"/>
                    </a:lnTo>
                    <a:lnTo>
                      <a:pt x="732" y="99"/>
                    </a:lnTo>
                    <a:lnTo>
                      <a:pt x="740" y="105"/>
                    </a:lnTo>
                    <a:lnTo>
                      <a:pt x="745" y="113"/>
                    </a:lnTo>
                    <a:lnTo>
                      <a:pt x="746" y="123"/>
                    </a:lnTo>
                    <a:lnTo>
                      <a:pt x="745" y="134"/>
                    </a:lnTo>
                    <a:lnTo>
                      <a:pt x="743" y="145"/>
                    </a:lnTo>
                    <a:lnTo>
                      <a:pt x="740" y="157"/>
                    </a:lnTo>
                    <a:lnTo>
                      <a:pt x="739" y="170"/>
                    </a:lnTo>
                    <a:lnTo>
                      <a:pt x="739" y="183"/>
                    </a:lnTo>
                    <a:lnTo>
                      <a:pt x="740" y="200"/>
                    </a:lnTo>
                    <a:lnTo>
                      <a:pt x="740" y="224"/>
                    </a:lnTo>
                    <a:lnTo>
                      <a:pt x="742" y="249"/>
                    </a:lnTo>
                    <a:lnTo>
                      <a:pt x="744" y="303"/>
                    </a:lnTo>
                    <a:lnTo>
                      <a:pt x="745" y="327"/>
                    </a:lnTo>
                    <a:lnTo>
                      <a:pt x="745" y="349"/>
                    </a:lnTo>
                    <a:lnTo>
                      <a:pt x="746" y="367"/>
                    </a:lnTo>
                    <a:lnTo>
                      <a:pt x="746" y="661"/>
                    </a:lnTo>
                    <a:lnTo>
                      <a:pt x="747" y="683"/>
                    </a:lnTo>
                    <a:lnTo>
                      <a:pt x="749" y="709"/>
                    </a:lnTo>
                    <a:lnTo>
                      <a:pt x="747" y="735"/>
                    </a:lnTo>
                    <a:lnTo>
                      <a:pt x="745" y="762"/>
                    </a:lnTo>
                    <a:lnTo>
                      <a:pt x="743" y="784"/>
                    </a:lnTo>
                    <a:lnTo>
                      <a:pt x="740" y="802"/>
                    </a:lnTo>
                    <a:lnTo>
                      <a:pt x="739" y="817"/>
                    </a:lnTo>
                    <a:lnTo>
                      <a:pt x="737" y="834"/>
                    </a:lnTo>
                    <a:lnTo>
                      <a:pt x="735" y="847"/>
                    </a:lnTo>
                    <a:lnTo>
                      <a:pt x="732" y="863"/>
                    </a:lnTo>
                    <a:lnTo>
                      <a:pt x="729" y="881"/>
                    </a:lnTo>
                    <a:lnTo>
                      <a:pt x="727" y="899"/>
                    </a:lnTo>
                    <a:lnTo>
                      <a:pt x="723" y="917"/>
                    </a:lnTo>
                    <a:lnTo>
                      <a:pt x="721" y="930"/>
                    </a:lnTo>
                    <a:lnTo>
                      <a:pt x="720" y="939"/>
                    </a:lnTo>
                    <a:lnTo>
                      <a:pt x="717" y="951"/>
                    </a:lnTo>
                    <a:lnTo>
                      <a:pt x="716" y="966"/>
                    </a:lnTo>
                    <a:lnTo>
                      <a:pt x="714" y="982"/>
                    </a:lnTo>
                    <a:lnTo>
                      <a:pt x="711" y="996"/>
                    </a:lnTo>
                    <a:lnTo>
                      <a:pt x="708" y="1006"/>
                    </a:lnTo>
                    <a:lnTo>
                      <a:pt x="702" y="1013"/>
                    </a:lnTo>
                    <a:lnTo>
                      <a:pt x="696" y="1018"/>
                    </a:lnTo>
                    <a:lnTo>
                      <a:pt x="691" y="1022"/>
                    </a:lnTo>
                    <a:lnTo>
                      <a:pt x="687" y="1023"/>
                    </a:lnTo>
                    <a:lnTo>
                      <a:pt x="687" y="1038"/>
                    </a:lnTo>
                    <a:lnTo>
                      <a:pt x="689" y="1066"/>
                    </a:lnTo>
                    <a:lnTo>
                      <a:pt x="689" y="1086"/>
                    </a:lnTo>
                    <a:lnTo>
                      <a:pt x="685" y="1104"/>
                    </a:lnTo>
                    <a:lnTo>
                      <a:pt x="679" y="1124"/>
                    </a:lnTo>
                    <a:lnTo>
                      <a:pt x="671" y="1142"/>
                    </a:lnTo>
                    <a:lnTo>
                      <a:pt x="663" y="1154"/>
                    </a:lnTo>
                    <a:lnTo>
                      <a:pt x="651" y="1165"/>
                    </a:lnTo>
                    <a:lnTo>
                      <a:pt x="641" y="1169"/>
                    </a:lnTo>
                    <a:lnTo>
                      <a:pt x="630" y="1173"/>
                    </a:lnTo>
                    <a:lnTo>
                      <a:pt x="616" y="1175"/>
                    </a:lnTo>
                    <a:lnTo>
                      <a:pt x="614" y="1194"/>
                    </a:lnTo>
                    <a:lnTo>
                      <a:pt x="612" y="1209"/>
                    </a:lnTo>
                    <a:lnTo>
                      <a:pt x="609" y="1220"/>
                    </a:lnTo>
                    <a:lnTo>
                      <a:pt x="606" y="1230"/>
                    </a:lnTo>
                    <a:lnTo>
                      <a:pt x="599" y="1236"/>
                    </a:lnTo>
                    <a:lnTo>
                      <a:pt x="591" y="1238"/>
                    </a:lnTo>
                    <a:lnTo>
                      <a:pt x="579" y="1243"/>
                    </a:lnTo>
                    <a:lnTo>
                      <a:pt x="569" y="1245"/>
                    </a:lnTo>
                    <a:lnTo>
                      <a:pt x="557" y="1247"/>
                    </a:lnTo>
                    <a:lnTo>
                      <a:pt x="556" y="1253"/>
                    </a:lnTo>
                    <a:lnTo>
                      <a:pt x="556" y="1259"/>
                    </a:lnTo>
                    <a:lnTo>
                      <a:pt x="555" y="1263"/>
                    </a:lnTo>
                    <a:lnTo>
                      <a:pt x="553" y="1277"/>
                    </a:lnTo>
                    <a:lnTo>
                      <a:pt x="548" y="1294"/>
                    </a:lnTo>
                    <a:lnTo>
                      <a:pt x="543" y="1313"/>
                    </a:lnTo>
                    <a:lnTo>
                      <a:pt x="539" y="1334"/>
                    </a:lnTo>
                    <a:lnTo>
                      <a:pt x="533" y="1355"/>
                    </a:lnTo>
                    <a:lnTo>
                      <a:pt x="529" y="1373"/>
                    </a:lnTo>
                    <a:lnTo>
                      <a:pt x="523" y="1403"/>
                    </a:lnTo>
                    <a:lnTo>
                      <a:pt x="518" y="1423"/>
                    </a:lnTo>
                    <a:lnTo>
                      <a:pt x="506" y="1465"/>
                    </a:lnTo>
                    <a:lnTo>
                      <a:pt x="501" y="1484"/>
                    </a:lnTo>
                    <a:lnTo>
                      <a:pt x="496" y="1502"/>
                    </a:lnTo>
                    <a:lnTo>
                      <a:pt x="491" y="1513"/>
                    </a:lnTo>
                    <a:lnTo>
                      <a:pt x="484" y="1527"/>
                    </a:lnTo>
                    <a:lnTo>
                      <a:pt x="475" y="1533"/>
                    </a:lnTo>
                    <a:lnTo>
                      <a:pt x="474" y="1546"/>
                    </a:lnTo>
                    <a:lnTo>
                      <a:pt x="474" y="1573"/>
                    </a:lnTo>
                    <a:lnTo>
                      <a:pt x="475" y="1597"/>
                    </a:lnTo>
                    <a:lnTo>
                      <a:pt x="477" y="1625"/>
                    </a:lnTo>
                    <a:lnTo>
                      <a:pt x="483" y="1677"/>
                    </a:lnTo>
                    <a:lnTo>
                      <a:pt x="483" y="1702"/>
                    </a:lnTo>
                    <a:lnTo>
                      <a:pt x="482" y="1729"/>
                    </a:lnTo>
                    <a:lnTo>
                      <a:pt x="480" y="1757"/>
                    </a:lnTo>
                    <a:lnTo>
                      <a:pt x="476" y="1784"/>
                    </a:lnTo>
                    <a:lnTo>
                      <a:pt x="473" y="1809"/>
                    </a:lnTo>
                    <a:lnTo>
                      <a:pt x="470" y="1831"/>
                    </a:lnTo>
                    <a:lnTo>
                      <a:pt x="468" y="1846"/>
                    </a:lnTo>
                    <a:lnTo>
                      <a:pt x="466" y="1867"/>
                    </a:lnTo>
                    <a:lnTo>
                      <a:pt x="463" y="1893"/>
                    </a:lnTo>
                    <a:lnTo>
                      <a:pt x="460" y="1919"/>
                    </a:lnTo>
                    <a:lnTo>
                      <a:pt x="458" y="1948"/>
                    </a:lnTo>
                    <a:lnTo>
                      <a:pt x="454" y="1979"/>
                    </a:lnTo>
                    <a:lnTo>
                      <a:pt x="451" y="2007"/>
                    </a:lnTo>
                    <a:lnTo>
                      <a:pt x="447" y="2032"/>
                    </a:lnTo>
                    <a:lnTo>
                      <a:pt x="445" y="2055"/>
                    </a:lnTo>
                    <a:lnTo>
                      <a:pt x="443" y="2073"/>
                    </a:lnTo>
                    <a:lnTo>
                      <a:pt x="441" y="2086"/>
                    </a:lnTo>
                    <a:lnTo>
                      <a:pt x="439" y="2103"/>
                    </a:lnTo>
                    <a:lnTo>
                      <a:pt x="437" y="2145"/>
                    </a:lnTo>
                    <a:lnTo>
                      <a:pt x="438" y="2165"/>
                    </a:lnTo>
                    <a:lnTo>
                      <a:pt x="438" y="2181"/>
                    </a:lnTo>
                    <a:lnTo>
                      <a:pt x="439" y="2192"/>
                    </a:lnTo>
                    <a:lnTo>
                      <a:pt x="441" y="2197"/>
                    </a:lnTo>
                    <a:lnTo>
                      <a:pt x="444" y="2207"/>
                    </a:lnTo>
                    <a:lnTo>
                      <a:pt x="447" y="2217"/>
                    </a:lnTo>
                    <a:lnTo>
                      <a:pt x="447" y="2216"/>
                    </a:lnTo>
                    <a:lnTo>
                      <a:pt x="450" y="2221"/>
                    </a:lnTo>
                    <a:lnTo>
                      <a:pt x="452" y="2228"/>
                    </a:lnTo>
                    <a:lnTo>
                      <a:pt x="456" y="2237"/>
                    </a:lnTo>
                    <a:lnTo>
                      <a:pt x="461" y="2247"/>
                    </a:lnTo>
                    <a:lnTo>
                      <a:pt x="465" y="2258"/>
                    </a:lnTo>
                    <a:lnTo>
                      <a:pt x="469" y="2267"/>
                    </a:lnTo>
                    <a:lnTo>
                      <a:pt x="472" y="2275"/>
                    </a:lnTo>
                    <a:lnTo>
                      <a:pt x="474" y="2280"/>
                    </a:lnTo>
                    <a:lnTo>
                      <a:pt x="484" y="2311"/>
                    </a:lnTo>
                    <a:lnTo>
                      <a:pt x="489" y="2326"/>
                    </a:lnTo>
                    <a:lnTo>
                      <a:pt x="495" y="2342"/>
                    </a:lnTo>
                    <a:lnTo>
                      <a:pt x="498" y="2357"/>
                    </a:lnTo>
                    <a:lnTo>
                      <a:pt x="502" y="2369"/>
                    </a:lnTo>
                    <a:lnTo>
                      <a:pt x="504" y="2386"/>
                    </a:lnTo>
                    <a:lnTo>
                      <a:pt x="502" y="2402"/>
                    </a:lnTo>
                    <a:lnTo>
                      <a:pt x="498" y="2418"/>
                    </a:lnTo>
                    <a:lnTo>
                      <a:pt x="492" y="2431"/>
                    </a:lnTo>
                    <a:lnTo>
                      <a:pt x="488" y="2440"/>
                    </a:lnTo>
                    <a:lnTo>
                      <a:pt x="481" y="2450"/>
                    </a:lnTo>
                    <a:lnTo>
                      <a:pt x="472" y="2458"/>
                    </a:lnTo>
                    <a:lnTo>
                      <a:pt x="461" y="2465"/>
                    </a:lnTo>
                    <a:lnTo>
                      <a:pt x="451" y="2467"/>
                    </a:lnTo>
                    <a:lnTo>
                      <a:pt x="438" y="2466"/>
                    </a:lnTo>
                    <a:lnTo>
                      <a:pt x="423" y="2461"/>
                    </a:lnTo>
                    <a:lnTo>
                      <a:pt x="409" y="2456"/>
                    </a:lnTo>
                    <a:lnTo>
                      <a:pt x="400" y="2451"/>
                    </a:lnTo>
                    <a:lnTo>
                      <a:pt x="393" y="2444"/>
                    </a:lnTo>
                    <a:lnTo>
                      <a:pt x="383" y="2433"/>
                    </a:lnTo>
                    <a:lnTo>
                      <a:pt x="375" y="2422"/>
                    </a:lnTo>
                    <a:lnTo>
                      <a:pt x="370" y="2411"/>
                    </a:lnTo>
                    <a:lnTo>
                      <a:pt x="368" y="2407"/>
                    </a:lnTo>
                    <a:lnTo>
                      <a:pt x="365" y="2403"/>
                    </a:lnTo>
                    <a:lnTo>
                      <a:pt x="364" y="2403"/>
                    </a:lnTo>
                    <a:lnTo>
                      <a:pt x="361" y="2404"/>
                    </a:lnTo>
                    <a:lnTo>
                      <a:pt x="356" y="2410"/>
                    </a:lnTo>
                    <a:lnTo>
                      <a:pt x="349" y="2415"/>
                    </a:lnTo>
                    <a:lnTo>
                      <a:pt x="338" y="2421"/>
                    </a:lnTo>
                    <a:lnTo>
                      <a:pt x="327" y="2425"/>
                    </a:lnTo>
                    <a:lnTo>
                      <a:pt x="314" y="2431"/>
                    </a:lnTo>
                    <a:lnTo>
                      <a:pt x="302" y="2435"/>
                    </a:lnTo>
                    <a:lnTo>
                      <a:pt x="288" y="2438"/>
                    </a:lnTo>
                    <a:lnTo>
                      <a:pt x="274" y="2440"/>
                    </a:lnTo>
                    <a:lnTo>
                      <a:pt x="261" y="2442"/>
                    </a:lnTo>
                    <a:lnTo>
                      <a:pt x="250" y="2443"/>
                    </a:lnTo>
                    <a:lnTo>
                      <a:pt x="242" y="2442"/>
                    </a:lnTo>
                    <a:lnTo>
                      <a:pt x="236" y="2437"/>
                    </a:lnTo>
                    <a:lnTo>
                      <a:pt x="233" y="2431"/>
                    </a:lnTo>
                    <a:lnTo>
                      <a:pt x="230" y="2423"/>
                    </a:lnTo>
                    <a:lnTo>
                      <a:pt x="229" y="2413"/>
                    </a:lnTo>
                    <a:lnTo>
                      <a:pt x="232" y="2400"/>
                    </a:lnTo>
                    <a:lnTo>
                      <a:pt x="235" y="2387"/>
                    </a:lnTo>
                    <a:lnTo>
                      <a:pt x="241" y="2376"/>
                    </a:lnTo>
                    <a:lnTo>
                      <a:pt x="244" y="2369"/>
                    </a:lnTo>
                    <a:lnTo>
                      <a:pt x="250" y="2359"/>
                    </a:lnTo>
                    <a:lnTo>
                      <a:pt x="256" y="2347"/>
                    </a:lnTo>
                    <a:lnTo>
                      <a:pt x="262" y="2335"/>
                    </a:lnTo>
                    <a:lnTo>
                      <a:pt x="268" y="2323"/>
                    </a:lnTo>
                    <a:lnTo>
                      <a:pt x="271" y="2314"/>
                    </a:lnTo>
                    <a:lnTo>
                      <a:pt x="274" y="2308"/>
                    </a:lnTo>
                    <a:lnTo>
                      <a:pt x="274" y="2310"/>
                    </a:lnTo>
                    <a:lnTo>
                      <a:pt x="276" y="2306"/>
                    </a:lnTo>
                    <a:lnTo>
                      <a:pt x="277" y="2302"/>
                    </a:lnTo>
                    <a:lnTo>
                      <a:pt x="279" y="2300"/>
                    </a:lnTo>
                    <a:lnTo>
                      <a:pt x="285" y="2288"/>
                    </a:lnTo>
                    <a:lnTo>
                      <a:pt x="297" y="2260"/>
                    </a:lnTo>
                    <a:lnTo>
                      <a:pt x="301" y="2246"/>
                    </a:lnTo>
                    <a:lnTo>
                      <a:pt x="302" y="2231"/>
                    </a:lnTo>
                    <a:lnTo>
                      <a:pt x="301" y="2212"/>
                    </a:lnTo>
                    <a:lnTo>
                      <a:pt x="299" y="2193"/>
                    </a:lnTo>
                    <a:lnTo>
                      <a:pt x="295" y="2178"/>
                    </a:lnTo>
                    <a:lnTo>
                      <a:pt x="293" y="2166"/>
                    </a:lnTo>
                    <a:lnTo>
                      <a:pt x="288" y="2150"/>
                    </a:lnTo>
                    <a:lnTo>
                      <a:pt x="283" y="2130"/>
                    </a:lnTo>
                    <a:lnTo>
                      <a:pt x="277" y="2109"/>
                    </a:lnTo>
                    <a:lnTo>
                      <a:pt x="270" y="2087"/>
                    </a:lnTo>
                    <a:lnTo>
                      <a:pt x="265" y="2067"/>
                    </a:lnTo>
                    <a:lnTo>
                      <a:pt x="259" y="2043"/>
                    </a:lnTo>
                    <a:lnTo>
                      <a:pt x="254" y="2015"/>
                    </a:lnTo>
                    <a:lnTo>
                      <a:pt x="244" y="1959"/>
                    </a:lnTo>
                    <a:lnTo>
                      <a:pt x="241" y="1935"/>
                    </a:lnTo>
                    <a:lnTo>
                      <a:pt x="237" y="1914"/>
                    </a:lnTo>
                    <a:lnTo>
                      <a:pt x="232" y="1888"/>
                    </a:lnTo>
                    <a:lnTo>
                      <a:pt x="225" y="1860"/>
                    </a:lnTo>
                    <a:lnTo>
                      <a:pt x="218" y="1831"/>
                    </a:lnTo>
                    <a:lnTo>
                      <a:pt x="212" y="1802"/>
                    </a:lnTo>
                    <a:lnTo>
                      <a:pt x="207" y="1775"/>
                    </a:lnTo>
                    <a:lnTo>
                      <a:pt x="204" y="1746"/>
                    </a:lnTo>
                    <a:lnTo>
                      <a:pt x="203" y="1722"/>
                    </a:lnTo>
                    <a:lnTo>
                      <a:pt x="203" y="1700"/>
                    </a:lnTo>
                    <a:lnTo>
                      <a:pt x="204" y="1680"/>
                    </a:lnTo>
                    <a:lnTo>
                      <a:pt x="204" y="1664"/>
                    </a:lnTo>
                    <a:lnTo>
                      <a:pt x="203" y="1648"/>
                    </a:lnTo>
                    <a:lnTo>
                      <a:pt x="200" y="1630"/>
                    </a:lnTo>
                    <a:lnTo>
                      <a:pt x="193" y="1588"/>
                    </a:lnTo>
                    <a:lnTo>
                      <a:pt x="191" y="1566"/>
                    </a:lnTo>
                    <a:lnTo>
                      <a:pt x="190" y="1546"/>
                    </a:lnTo>
                    <a:lnTo>
                      <a:pt x="190" y="1533"/>
                    </a:lnTo>
                    <a:lnTo>
                      <a:pt x="191" y="1523"/>
                    </a:lnTo>
                    <a:lnTo>
                      <a:pt x="178" y="1522"/>
                    </a:lnTo>
                    <a:lnTo>
                      <a:pt x="167" y="1519"/>
                    </a:lnTo>
                    <a:lnTo>
                      <a:pt x="157" y="1515"/>
                    </a:lnTo>
                    <a:lnTo>
                      <a:pt x="152" y="1508"/>
                    </a:lnTo>
                    <a:lnTo>
                      <a:pt x="148" y="1498"/>
                    </a:lnTo>
                    <a:lnTo>
                      <a:pt x="143" y="1473"/>
                    </a:lnTo>
                    <a:lnTo>
                      <a:pt x="143" y="1451"/>
                    </a:lnTo>
                    <a:lnTo>
                      <a:pt x="141" y="1436"/>
                    </a:lnTo>
                    <a:lnTo>
                      <a:pt x="140" y="1416"/>
                    </a:lnTo>
                    <a:lnTo>
                      <a:pt x="138" y="1395"/>
                    </a:lnTo>
                    <a:lnTo>
                      <a:pt x="134" y="1373"/>
                    </a:lnTo>
                    <a:lnTo>
                      <a:pt x="132" y="1352"/>
                    </a:lnTo>
                    <a:lnTo>
                      <a:pt x="130" y="1336"/>
                    </a:lnTo>
                    <a:lnTo>
                      <a:pt x="128" y="1324"/>
                    </a:lnTo>
                    <a:lnTo>
                      <a:pt x="127" y="1315"/>
                    </a:lnTo>
                    <a:lnTo>
                      <a:pt x="124" y="1300"/>
                    </a:lnTo>
                    <a:lnTo>
                      <a:pt x="120" y="1281"/>
                    </a:lnTo>
                    <a:lnTo>
                      <a:pt x="117" y="1261"/>
                    </a:lnTo>
                    <a:lnTo>
                      <a:pt x="113" y="1240"/>
                    </a:lnTo>
                    <a:lnTo>
                      <a:pt x="110" y="1220"/>
                    </a:lnTo>
                    <a:lnTo>
                      <a:pt x="108" y="1203"/>
                    </a:lnTo>
                    <a:lnTo>
                      <a:pt x="105" y="1188"/>
                    </a:lnTo>
                    <a:lnTo>
                      <a:pt x="104" y="1179"/>
                    </a:lnTo>
                    <a:lnTo>
                      <a:pt x="101" y="1154"/>
                    </a:lnTo>
                    <a:lnTo>
                      <a:pt x="96" y="1154"/>
                    </a:lnTo>
                    <a:lnTo>
                      <a:pt x="84" y="1156"/>
                    </a:lnTo>
                    <a:lnTo>
                      <a:pt x="70" y="1160"/>
                    </a:lnTo>
                    <a:lnTo>
                      <a:pt x="60" y="1163"/>
                    </a:lnTo>
                    <a:lnTo>
                      <a:pt x="51" y="1166"/>
                    </a:lnTo>
                    <a:lnTo>
                      <a:pt x="45" y="1167"/>
                    </a:lnTo>
                    <a:lnTo>
                      <a:pt x="40" y="1166"/>
                    </a:lnTo>
                    <a:lnTo>
                      <a:pt x="39" y="1160"/>
                    </a:lnTo>
                    <a:lnTo>
                      <a:pt x="39" y="1138"/>
                    </a:lnTo>
                    <a:lnTo>
                      <a:pt x="38" y="1120"/>
                    </a:lnTo>
                    <a:lnTo>
                      <a:pt x="38" y="1098"/>
                    </a:lnTo>
                    <a:lnTo>
                      <a:pt x="39" y="1074"/>
                    </a:lnTo>
                    <a:lnTo>
                      <a:pt x="39" y="1048"/>
                    </a:lnTo>
                    <a:lnTo>
                      <a:pt x="40" y="1024"/>
                    </a:lnTo>
                    <a:lnTo>
                      <a:pt x="43" y="1001"/>
                    </a:lnTo>
                    <a:lnTo>
                      <a:pt x="46" y="981"/>
                    </a:lnTo>
                    <a:lnTo>
                      <a:pt x="50" y="963"/>
                    </a:lnTo>
                    <a:lnTo>
                      <a:pt x="55" y="953"/>
                    </a:lnTo>
                    <a:lnTo>
                      <a:pt x="69" y="938"/>
                    </a:lnTo>
                    <a:lnTo>
                      <a:pt x="83" y="926"/>
                    </a:lnTo>
                    <a:lnTo>
                      <a:pt x="83" y="891"/>
                    </a:lnTo>
                    <a:lnTo>
                      <a:pt x="80" y="890"/>
                    </a:lnTo>
                    <a:lnTo>
                      <a:pt x="76" y="890"/>
                    </a:lnTo>
                    <a:lnTo>
                      <a:pt x="61" y="885"/>
                    </a:lnTo>
                    <a:lnTo>
                      <a:pt x="48" y="877"/>
                    </a:lnTo>
                    <a:lnTo>
                      <a:pt x="38" y="868"/>
                    </a:lnTo>
                    <a:lnTo>
                      <a:pt x="32" y="855"/>
                    </a:lnTo>
                    <a:lnTo>
                      <a:pt x="29" y="842"/>
                    </a:lnTo>
                    <a:lnTo>
                      <a:pt x="24" y="824"/>
                    </a:lnTo>
                    <a:lnTo>
                      <a:pt x="19" y="804"/>
                    </a:lnTo>
                    <a:lnTo>
                      <a:pt x="16" y="783"/>
                    </a:lnTo>
                    <a:lnTo>
                      <a:pt x="15" y="763"/>
                    </a:lnTo>
                    <a:lnTo>
                      <a:pt x="14" y="733"/>
                    </a:lnTo>
                    <a:lnTo>
                      <a:pt x="7" y="677"/>
                    </a:lnTo>
                    <a:lnTo>
                      <a:pt x="6" y="663"/>
                    </a:lnTo>
                    <a:lnTo>
                      <a:pt x="3" y="645"/>
                    </a:lnTo>
                    <a:lnTo>
                      <a:pt x="2" y="625"/>
                    </a:lnTo>
                    <a:lnTo>
                      <a:pt x="0" y="605"/>
                    </a:lnTo>
                    <a:lnTo>
                      <a:pt x="0" y="574"/>
                    </a:lnTo>
                    <a:lnTo>
                      <a:pt x="1" y="556"/>
                    </a:lnTo>
                    <a:lnTo>
                      <a:pt x="3" y="534"/>
                    </a:lnTo>
                    <a:lnTo>
                      <a:pt x="6" y="510"/>
                    </a:lnTo>
                    <a:lnTo>
                      <a:pt x="10" y="459"/>
                    </a:lnTo>
                    <a:lnTo>
                      <a:pt x="11" y="434"/>
                    </a:lnTo>
                    <a:lnTo>
                      <a:pt x="13" y="414"/>
                    </a:lnTo>
                    <a:lnTo>
                      <a:pt x="15" y="392"/>
                    </a:lnTo>
                    <a:lnTo>
                      <a:pt x="17" y="369"/>
                    </a:lnTo>
                    <a:lnTo>
                      <a:pt x="19" y="345"/>
                    </a:lnTo>
                    <a:lnTo>
                      <a:pt x="23" y="320"/>
                    </a:lnTo>
                    <a:lnTo>
                      <a:pt x="25" y="298"/>
                    </a:lnTo>
                    <a:lnTo>
                      <a:pt x="26" y="280"/>
                    </a:lnTo>
                    <a:lnTo>
                      <a:pt x="29" y="264"/>
                    </a:lnTo>
                    <a:lnTo>
                      <a:pt x="29" y="254"/>
                    </a:lnTo>
                    <a:lnTo>
                      <a:pt x="30" y="243"/>
                    </a:lnTo>
                    <a:lnTo>
                      <a:pt x="31" y="227"/>
                    </a:lnTo>
                    <a:lnTo>
                      <a:pt x="33" y="209"/>
                    </a:lnTo>
                    <a:lnTo>
                      <a:pt x="36" y="189"/>
                    </a:lnTo>
                    <a:lnTo>
                      <a:pt x="39" y="169"/>
                    </a:lnTo>
                    <a:lnTo>
                      <a:pt x="41" y="152"/>
                    </a:lnTo>
                    <a:lnTo>
                      <a:pt x="44" y="136"/>
                    </a:lnTo>
                    <a:lnTo>
                      <a:pt x="45" y="126"/>
                    </a:lnTo>
                    <a:lnTo>
                      <a:pt x="46" y="114"/>
                    </a:lnTo>
                    <a:lnTo>
                      <a:pt x="48" y="102"/>
                    </a:lnTo>
                    <a:lnTo>
                      <a:pt x="52" y="89"/>
                    </a:lnTo>
                    <a:lnTo>
                      <a:pt x="58" y="75"/>
                    </a:lnTo>
                    <a:lnTo>
                      <a:pt x="66" y="64"/>
                    </a:lnTo>
                    <a:lnTo>
                      <a:pt x="77" y="55"/>
                    </a:lnTo>
                    <a:lnTo>
                      <a:pt x="83" y="52"/>
                    </a:lnTo>
                    <a:lnTo>
                      <a:pt x="89" y="49"/>
                    </a:lnTo>
                    <a:lnTo>
                      <a:pt x="97" y="47"/>
                    </a:lnTo>
                    <a:lnTo>
                      <a:pt x="109" y="46"/>
                    </a:lnTo>
                    <a:lnTo>
                      <a:pt x="124" y="43"/>
                    </a:lnTo>
                    <a:lnTo>
                      <a:pt x="142" y="40"/>
                    </a:lnTo>
                    <a:lnTo>
                      <a:pt x="163" y="33"/>
                    </a:lnTo>
                    <a:lnTo>
                      <a:pt x="185" y="26"/>
                    </a:lnTo>
                    <a:lnTo>
                      <a:pt x="205" y="19"/>
                    </a:lnTo>
                    <a:lnTo>
                      <a:pt x="223" y="16"/>
                    </a:lnTo>
                    <a:lnTo>
                      <a:pt x="236" y="13"/>
                    </a:lnTo>
                    <a:lnTo>
                      <a:pt x="262" y="6"/>
                    </a:lnTo>
                    <a:lnTo>
                      <a:pt x="273" y="3"/>
                    </a:lnTo>
                    <a:lnTo>
                      <a:pt x="284" y="2"/>
                    </a:lnTo>
                    <a:lnTo>
                      <a:pt x="29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/>
              </a:p>
            </p:txBody>
          </p:sp>
          <p:sp>
            <p:nvSpPr>
              <p:cNvPr id="53" name="Freeform 12"/>
              <p:cNvSpPr>
                <a:spLocks/>
              </p:cNvSpPr>
              <p:nvPr/>
            </p:nvSpPr>
            <p:spPr bwMode="auto">
              <a:xfrm>
                <a:off x="2868613" y="258763"/>
                <a:ext cx="657225" cy="939800"/>
              </a:xfrm>
              <a:custGeom>
                <a:avLst/>
                <a:gdLst/>
                <a:ahLst/>
                <a:cxnLst>
                  <a:cxn ang="0">
                    <a:pos x="244" y="1"/>
                  </a:cxn>
                  <a:cxn ang="0">
                    <a:pos x="280" y="11"/>
                  </a:cxn>
                  <a:cxn ang="0">
                    <a:pos x="311" y="32"/>
                  </a:cxn>
                  <a:cxn ang="0">
                    <a:pos x="333" y="63"/>
                  </a:cxn>
                  <a:cxn ang="0">
                    <a:pos x="353" y="99"/>
                  </a:cxn>
                  <a:cxn ang="0">
                    <a:pos x="369" y="128"/>
                  </a:cxn>
                  <a:cxn ang="0">
                    <a:pos x="380" y="158"/>
                  </a:cxn>
                  <a:cxn ang="0">
                    <a:pos x="390" y="188"/>
                  </a:cxn>
                  <a:cxn ang="0">
                    <a:pos x="392" y="214"/>
                  </a:cxn>
                  <a:cxn ang="0">
                    <a:pos x="400" y="227"/>
                  </a:cxn>
                  <a:cxn ang="0">
                    <a:pos x="412" y="241"/>
                  </a:cxn>
                  <a:cxn ang="0">
                    <a:pos x="413" y="253"/>
                  </a:cxn>
                  <a:cxn ang="0">
                    <a:pos x="406" y="267"/>
                  </a:cxn>
                  <a:cxn ang="0">
                    <a:pos x="391" y="284"/>
                  </a:cxn>
                  <a:cxn ang="0">
                    <a:pos x="387" y="302"/>
                  </a:cxn>
                  <a:cxn ang="0">
                    <a:pos x="392" y="322"/>
                  </a:cxn>
                  <a:cxn ang="0">
                    <a:pos x="397" y="336"/>
                  </a:cxn>
                  <a:cxn ang="0">
                    <a:pos x="390" y="353"/>
                  </a:cxn>
                  <a:cxn ang="0">
                    <a:pos x="375" y="372"/>
                  </a:cxn>
                  <a:cxn ang="0">
                    <a:pos x="353" y="382"/>
                  </a:cxn>
                  <a:cxn ang="0">
                    <a:pos x="318" y="384"/>
                  </a:cxn>
                  <a:cxn ang="0">
                    <a:pos x="319" y="423"/>
                  </a:cxn>
                  <a:cxn ang="0">
                    <a:pos x="316" y="444"/>
                  </a:cxn>
                  <a:cxn ang="0">
                    <a:pos x="305" y="472"/>
                  </a:cxn>
                  <a:cxn ang="0">
                    <a:pos x="291" y="503"/>
                  </a:cxn>
                  <a:cxn ang="0">
                    <a:pos x="278" y="531"/>
                  </a:cxn>
                  <a:cxn ang="0">
                    <a:pos x="183" y="592"/>
                  </a:cxn>
                  <a:cxn ang="0">
                    <a:pos x="100" y="553"/>
                  </a:cxn>
                  <a:cxn ang="0">
                    <a:pos x="103" y="529"/>
                  </a:cxn>
                  <a:cxn ang="0">
                    <a:pos x="108" y="492"/>
                  </a:cxn>
                  <a:cxn ang="0">
                    <a:pos x="114" y="451"/>
                  </a:cxn>
                  <a:cxn ang="0">
                    <a:pos x="118" y="416"/>
                  </a:cxn>
                  <a:cxn ang="0">
                    <a:pos x="122" y="395"/>
                  </a:cxn>
                  <a:cxn ang="0">
                    <a:pos x="120" y="385"/>
                  </a:cxn>
                  <a:cxn ang="0">
                    <a:pos x="112" y="381"/>
                  </a:cxn>
                  <a:cxn ang="0">
                    <a:pos x="88" y="379"/>
                  </a:cxn>
                  <a:cxn ang="0">
                    <a:pos x="72" y="377"/>
                  </a:cxn>
                  <a:cxn ang="0">
                    <a:pos x="61" y="360"/>
                  </a:cxn>
                  <a:cxn ang="0">
                    <a:pos x="57" y="334"/>
                  </a:cxn>
                  <a:cxn ang="0">
                    <a:pos x="55" y="313"/>
                  </a:cxn>
                  <a:cxn ang="0">
                    <a:pos x="34" y="274"/>
                  </a:cxn>
                  <a:cxn ang="0">
                    <a:pos x="28" y="245"/>
                  </a:cxn>
                  <a:cxn ang="0">
                    <a:pos x="33" y="223"/>
                  </a:cxn>
                  <a:cxn ang="0">
                    <a:pos x="30" y="208"/>
                  </a:cxn>
                  <a:cxn ang="0">
                    <a:pos x="23" y="198"/>
                  </a:cxn>
                  <a:cxn ang="0">
                    <a:pos x="12" y="175"/>
                  </a:cxn>
                  <a:cxn ang="0">
                    <a:pos x="4" y="153"/>
                  </a:cxn>
                  <a:cxn ang="0">
                    <a:pos x="0" y="132"/>
                  </a:cxn>
                  <a:cxn ang="0">
                    <a:pos x="3" y="101"/>
                  </a:cxn>
                  <a:cxn ang="0">
                    <a:pos x="9" y="78"/>
                  </a:cxn>
                  <a:cxn ang="0">
                    <a:pos x="29" y="43"/>
                  </a:cxn>
                  <a:cxn ang="0">
                    <a:pos x="50" y="27"/>
                  </a:cxn>
                  <a:cxn ang="0">
                    <a:pos x="77" y="14"/>
                  </a:cxn>
                  <a:cxn ang="0">
                    <a:pos x="101" y="10"/>
                  </a:cxn>
                  <a:cxn ang="0">
                    <a:pos x="125" y="7"/>
                  </a:cxn>
                  <a:cxn ang="0">
                    <a:pos x="139" y="10"/>
                  </a:cxn>
                  <a:cxn ang="0">
                    <a:pos x="144" y="14"/>
                  </a:cxn>
                  <a:cxn ang="0">
                    <a:pos x="157" y="15"/>
                  </a:cxn>
                  <a:cxn ang="0">
                    <a:pos x="181" y="10"/>
                  </a:cxn>
                  <a:cxn ang="0">
                    <a:pos x="210" y="1"/>
                  </a:cxn>
                </a:cxnLst>
                <a:rect l="0" t="0" r="r" b="b"/>
                <a:pathLst>
                  <a:path w="414" h="592">
                    <a:moveTo>
                      <a:pt x="225" y="0"/>
                    </a:moveTo>
                    <a:lnTo>
                      <a:pt x="244" y="1"/>
                    </a:lnTo>
                    <a:lnTo>
                      <a:pt x="262" y="6"/>
                    </a:lnTo>
                    <a:lnTo>
                      <a:pt x="280" y="11"/>
                    </a:lnTo>
                    <a:lnTo>
                      <a:pt x="297" y="21"/>
                    </a:lnTo>
                    <a:lnTo>
                      <a:pt x="311" y="32"/>
                    </a:lnTo>
                    <a:lnTo>
                      <a:pt x="325" y="49"/>
                    </a:lnTo>
                    <a:lnTo>
                      <a:pt x="333" y="63"/>
                    </a:lnTo>
                    <a:lnTo>
                      <a:pt x="343" y="80"/>
                    </a:lnTo>
                    <a:lnTo>
                      <a:pt x="353" y="99"/>
                    </a:lnTo>
                    <a:lnTo>
                      <a:pt x="362" y="115"/>
                    </a:lnTo>
                    <a:lnTo>
                      <a:pt x="369" y="128"/>
                    </a:lnTo>
                    <a:lnTo>
                      <a:pt x="376" y="142"/>
                    </a:lnTo>
                    <a:lnTo>
                      <a:pt x="380" y="158"/>
                    </a:lnTo>
                    <a:lnTo>
                      <a:pt x="386" y="174"/>
                    </a:lnTo>
                    <a:lnTo>
                      <a:pt x="390" y="188"/>
                    </a:lnTo>
                    <a:lnTo>
                      <a:pt x="392" y="199"/>
                    </a:lnTo>
                    <a:lnTo>
                      <a:pt x="392" y="214"/>
                    </a:lnTo>
                    <a:lnTo>
                      <a:pt x="394" y="220"/>
                    </a:lnTo>
                    <a:lnTo>
                      <a:pt x="400" y="227"/>
                    </a:lnTo>
                    <a:lnTo>
                      <a:pt x="407" y="234"/>
                    </a:lnTo>
                    <a:lnTo>
                      <a:pt x="412" y="241"/>
                    </a:lnTo>
                    <a:lnTo>
                      <a:pt x="414" y="248"/>
                    </a:lnTo>
                    <a:lnTo>
                      <a:pt x="413" y="253"/>
                    </a:lnTo>
                    <a:lnTo>
                      <a:pt x="411" y="260"/>
                    </a:lnTo>
                    <a:lnTo>
                      <a:pt x="406" y="267"/>
                    </a:lnTo>
                    <a:lnTo>
                      <a:pt x="398" y="275"/>
                    </a:lnTo>
                    <a:lnTo>
                      <a:pt x="391" y="284"/>
                    </a:lnTo>
                    <a:lnTo>
                      <a:pt x="387" y="293"/>
                    </a:lnTo>
                    <a:lnTo>
                      <a:pt x="387" y="302"/>
                    </a:lnTo>
                    <a:lnTo>
                      <a:pt x="390" y="314"/>
                    </a:lnTo>
                    <a:lnTo>
                      <a:pt x="392" y="322"/>
                    </a:lnTo>
                    <a:lnTo>
                      <a:pt x="396" y="329"/>
                    </a:lnTo>
                    <a:lnTo>
                      <a:pt x="397" y="336"/>
                    </a:lnTo>
                    <a:lnTo>
                      <a:pt x="396" y="344"/>
                    </a:lnTo>
                    <a:lnTo>
                      <a:pt x="390" y="353"/>
                    </a:lnTo>
                    <a:lnTo>
                      <a:pt x="382" y="363"/>
                    </a:lnTo>
                    <a:lnTo>
                      <a:pt x="375" y="372"/>
                    </a:lnTo>
                    <a:lnTo>
                      <a:pt x="364" y="378"/>
                    </a:lnTo>
                    <a:lnTo>
                      <a:pt x="353" y="382"/>
                    </a:lnTo>
                    <a:lnTo>
                      <a:pt x="338" y="384"/>
                    </a:lnTo>
                    <a:lnTo>
                      <a:pt x="318" y="384"/>
                    </a:lnTo>
                    <a:lnTo>
                      <a:pt x="318" y="413"/>
                    </a:lnTo>
                    <a:lnTo>
                      <a:pt x="319" y="423"/>
                    </a:lnTo>
                    <a:lnTo>
                      <a:pt x="319" y="435"/>
                    </a:lnTo>
                    <a:lnTo>
                      <a:pt x="316" y="444"/>
                    </a:lnTo>
                    <a:lnTo>
                      <a:pt x="311" y="457"/>
                    </a:lnTo>
                    <a:lnTo>
                      <a:pt x="305" y="472"/>
                    </a:lnTo>
                    <a:lnTo>
                      <a:pt x="298" y="487"/>
                    </a:lnTo>
                    <a:lnTo>
                      <a:pt x="291" y="503"/>
                    </a:lnTo>
                    <a:lnTo>
                      <a:pt x="284" y="519"/>
                    </a:lnTo>
                    <a:lnTo>
                      <a:pt x="278" y="531"/>
                    </a:lnTo>
                    <a:lnTo>
                      <a:pt x="274" y="541"/>
                    </a:lnTo>
                    <a:lnTo>
                      <a:pt x="183" y="592"/>
                    </a:lnTo>
                    <a:lnTo>
                      <a:pt x="100" y="557"/>
                    </a:lnTo>
                    <a:lnTo>
                      <a:pt x="100" y="553"/>
                    </a:lnTo>
                    <a:lnTo>
                      <a:pt x="101" y="544"/>
                    </a:lnTo>
                    <a:lnTo>
                      <a:pt x="103" y="529"/>
                    </a:lnTo>
                    <a:lnTo>
                      <a:pt x="106" y="512"/>
                    </a:lnTo>
                    <a:lnTo>
                      <a:pt x="108" y="492"/>
                    </a:lnTo>
                    <a:lnTo>
                      <a:pt x="112" y="471"/>
                    </a:lnTo>
                    <a:lnTo>
                      <a:pt x="114" y="451"/>
                    </a:lnTo>
                    <a:lnTo>
                      <a:pt x="116" y="432"/>
                    </a:lnTo>
                    <a:lnTo>
                      <a:pt x="118" y="416"/>
                    </a:lnTo>
                    <a:lnTo>
                      <a:pt x="121" y="406"/>
                    </a:lnTo>
                    <a:lnTo>
                      <a:pt x="122" y="395"/>
                    </a:lnTo>
                    <a:lnTo>
                      <a:pt x="122" y="389"/>
                    </a:lnTo>
                    <a:lnTo>
                      <a:pt x="120" y="385"/>
                    </a:lnTo>
                    <a:lnTo>
                      <a:pt x="116" y="382"/>
                    </a:lnTo>
                    <a:lnTo>
                      <a:pt x="112" y="381"/>
                    </a:lnTo>
                    <a:lnTo>
                      <a:pt x="105" y="381"/>
                    </a:lnTo>
                    <a:lnTo>
                      <a:pt x="88" y="379"/>
                    </a:lnTo>
                    <a:lnTo>
                      <a:pt x="79" y="379"/>
                    </a:lnTo>
                    <a:lnTo>
                      <a:pt x="72" y="377"/>
                    </a:lnTo>
                    <a:lnTo>
                      <a:pt x="66" y="372"/>
                    </a:lnTo>
                    <a:lnTo>
                      <a:pt x="61" y="360"/>
                    </a:lnTo>
                    <a:lnTo>
                      <a:pt x="58" y="348"/>
                    </a:lnTo>
                    <a:lnTo>
                      <a:pt x="57" y="334"/>
                    </a:lnTo>
                    <a:lnTo>
                      <a:pt x="57" y="321"/>
                    </a:lnTo>
                    <a:lnTo>
                      <a:pt x="55" y="313"/>
                    </a:lnTo>
                    <a:lnTo>
                      <a:pt x="50" y="302"/>
                    </a:lnTo>
                    <a:lnTo>
                      <a:pt x="34" y="274"/>
                    </a:lnTo>
                    <a:lnTo>
                      <a:pt x="28" y="259"/>
                    </a:lnTo>
                    <a:lnTo>
                      <a:pt x="28" y="245"/>
                    </a:lnTo>
                    <a:lnTo>
                      <a:pt x="30" y="232"/>
                    </a:lnTo>
                    <a:lnTo>
                      <a:pt x="33" y="223"/>
                    </a:lnTo>
                    <a:lnTo>
                      <a:pt x="33" y="208"/>
                    </a:lnTo>
                    <a:lnTo>
                      <a:pt x="30" y="208"/>
                    </a:lnTo>
                    <a:lnTo>
                      <a:pt x="27" y="205"/>
                    </a:lnTo>
                    <a:lnTo>
                      <a:pt x="23" y="198"/>
                    </a:lnTo>
                    <a:lnTo>
                      <a:pt x="18" y="187"/>
                    </a:lnTo>
                    <a:lnTo>
                      <a:pt x="12" y="175"/>
                    </a:lnTo>
                    <a:lnTo>
                      <a:pt x="7" y="164"/>
                    </a:lnTo>
                    <a:lnTo>
                      <a:pt x="4" y="153"/>
                    </a:lnTo>
                    <a:lnTo>
                      <a:pt x="1" y="145"/>
                    </a:lnTo>
                    <a:lnTo>
                      <a:pt x="0" y="132"/>
                    </a:lnTo>
                    <a:lnTo>
                      <a:pt x="0" y="117"/>
                    </a:lnTo>
                    <a:lnTo>
                      <a:pt x="3" y="101"/>
                    </a:lnTo>
                    <a:lnTo>
                      <a:pt x="6" y="87"/>
                    </a:lnTo>
                    <a:lnTo>
                      <a:pt x="9" y="78"/>
                    </a:lnTo>
                    <a:lnTo>
                      <a:pt x="15" y="68"/>
                    </a:lnTo>
                    <a:lnTo>
                      <a:pt x="29" y="43"/>
                    </a:lnTo>
                    <a:lnTo>
                      <a:pt x="38" y="34"/>
                    </a:lnTo>
                    <a:lnTo>
                      <a:pt x="50" y="27"/>
                    </a:lnTo>
                    <a:lnTo>
                      <a:pt x="63" y="18"/>
                    </a:lnTo>
                    <a:lnTo>
                      <a:pt x="77" y="14"/>
                    </a:lnTo>
                    <a:lnTo>
                      <a:pt x="89" y="11"/>
                    </a:lnTo>
                    <a:lnTo>
                      <a:pt x="101" y="10"/>
                    </a:lnTo>
                    <a:lnTo>
                      <a:pt x="113" y="8"/>
                    </a:lnTo>
                    <a:lnTo>
                      <a:pt x="125" y="7"/>
                    </a:lnTo>
                    <a:lnTo>
                      <a:pt x="136" y="9"/>
                    </a:lnTo>
                    <a:lnTo>
                      <a:pt x="139" y="10"/>
                    </a:lnTo>
                    <a:lnTo>
                      <a:pt x="142" y="13"/>
                    </a:lnTo>
                    <a:lnTo>
                      <a:pt x="144" y="14"/>
                    </a:lnTo>
                    <a:lnTo>
                      <a:pt x="147" y="15"/>
                    </a:lnTo>
                    <a:lnTo>
                      <a:pt x="157" y="15"/>
                    </a:lnTo>
                    <a:lnTo>
                      <a:pt x="167" y="14"/>
                    </a:lnTo>
                    <a:lnTo>
                      <a:pt x="181" y="10"/>
                    </a:lnTo>
                    <a:lnTo>
                      <a:pt x="196" y="6"/>
                    </a:lnTo>
                    <a:lnTo>
                      <a:pt x="210" y="1"/>
                    </a:lnTo>
                    <a:lnTo>
                      <a:pt x="2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/>
              </a:p>
            </p:txBody>
          </p:sp>
        </p:grpSp>
        <p:grpSp>
          <p:nvGrpSpPr>
            <p:cNvPr id="3" name="Group 43"/>
            <p:cNvGrpSpPr/>
            <p:nvPr/>
          </p:nvGrpSpPr>
          <p:grpSpPr>
            <a:xfrm>
              <a:off x="4272161" y="1905397"/>
              <a:ext cx="3669414" cy="3669414"/>
              <a:chOff x="2683249" y="1825999"/>
              <a:chExt cx="2181785" cy="2181785"/>
            </a:xfrm>
            <a:scene3d>
              <a:camera prst="perspectiveRelaxed">
                <a:rot lat="16800000" lon="0" rev="0"/>
              </a:camera>
              <a:lightRig rig="balanced" dir="t">
                <a:rot lat="0" lon="0" rev="4200000"/>
              </a:lightRig>
            </a:scene3d>
          </p:grpSpPr>
          <p:sp>
            <p:nvSpPr>
              <p:cNvPr id="6" name="Oval 5"/>
              <p:cNvSpPr/>
              <p:nvPr/>
            </p:nvSpPr>
            <p:spPr>
              <a:xfrm>
                <a:off x="2683249" y="1825999"/>
                <a:ext cx="2181785" cy="218178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sp3d prstMaterial="plastic">
                <a:bevelT w="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2892519" y="2035269"/>
                <a:ext cx="1763245" cy="176324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sp3d prstMaterial="plastic">
                <a:bevelT w="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3140169" y="2282919"/>
                <a:ext cx="1267945" cy="1267945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sp3d prstMaterial="plastic">
                <a:bevelT w="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3355041" y="2497791"/>
                <a:ext cx="838200" cy="8382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sp3d prstMaterial="plastic">
                <a:bevelT w="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545541" y="2688291"/>
                <a:ext cx="457200" cy="4572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sp3d prstMaterial="plastic">
                <a:bevelT w="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99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4602560" y="4656648"/>
              <a:ext cx="3008616" cy="1667198"/>
              <a:chOff x="7199812" y="1846336"/>
              <a:chExt cx="3009400" cy="1667632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7661517" y="1846336"/>
                <a:ext cx="2085993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999" b="1">
                    <a:solidFill>
                      <a:schemeClr val="accent6"/>
                    </a:solidFill>
                    <a:latin typeface="Arial" pitchFamily="34" charset="0"/>
                    <a:cs typeface="Arial" pitchFamily="34" charset="0"/>
                  </a:rPr>
                  <a:t>Large Datasets</a:t>
                </a: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7199812" y="2294768"/>
                <a:ext cx="3009400" cy="1219200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</a:ln>
              <a:effectLst/>
            </p:spPr>
            <p:txBody>
              <a:bodyPr lIns="91416" tIns="0" rIns="91416" bIns="0" rtlCol="0" anchor="t"/>
              <a:lstStyle/>
              <a:p>
                <a:pPr algn="ctr">
                  <a:defRPr/>
                </a:pPr>
                <a:r>
                  <a:rPr lang="en-GB" sz="1400">
                    <a:solidFill>
                      <a:srgbClr val="404040"/>
                    </a:solidFill>
                    <a:latin typeface="gt-regular"/>
                  </a:rPr>
                  <a:t>It can handle large datasets efficiently</a:t>
                </a:r>
                <a:endParaRPr lang="en-US" sz="1400" kern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49" name="Group 22"/>
            <p:cNvGrpSpPr/>
            <p:nvPr/>
          </p:nvGrpSpPr>
          <p:grpSpPr>
            <a:xfrm>
              <a:off x="5666547" y="1524498"/>
              <a:ext cx="880645" cy="2218049"/>
              <a:chOff x="4413250" y="1588"/>
              <a:chExt cx="2041525" cy="5141912"/>
            </a:xfrm>
            <a:solidFill>
              <a:schemeClr val="tx1">
                <a:alpha val="65000"/>
              </a:schemeClr>
            </a:solidFill>
            <a:effectLst/>
          </p:grpSpPr>
          <p:sp>
            <p:nvSpPr>
              <p:cNvPr id="50" name="Freeform 13"/>
              <p:cNvSpPr>
                <a:spLocks/>
              </p:cNvSpPr>
              <p:nvPr/>
            </p:nvSpPr>
            <p:spPr bwMode="auto">
              <a:xfrm>
                <a:off x="5189538" y="1588"/>
                <a:ext cx="522288" cy="833438"/>
              </a:xfrm>
              <a:custGeom>
                <a:avLst/>
                <a:gdLst/>
                <a:ahLst/>
                <a:cxnLst>
                  <a:cxn ang="0">
                    <a:pos x="159" y="0"/>
                  </a:cxn>
                  <a:cxn ang="0">
                    <a:pos x="198" y="5"/>
                  </a:cxn>
                  <a:cxn ang="0">
                    <a:pos x="236" y="15"/>
                  </a:cxn>
                  <a:cxn ang="0">
                    <a:pos x="260" y="32"/>
                  </a:cxn>
                  <a:cxn ang="0">
                    <a:pos x="272" y="49"/>
                  </a:cxn>
                  <a:cxn ang="0">
                    <a:pos x="279" y="62"/>
                  </a:cxn>
                  <a:cxn ang="0">
                    <a:pos x="289" y="87"/>
                  </a:cxn>
                  <a:cxn ang="0">
                    <a:pos x="301" y="130"/>
                  </a:cxn>
                  <a:cxn ang="0">
                    <a:pos x="305" y="155"/>
                  </a:cxn>
                  <a:cxn ang="0">
                    <a:pos x="306" y="183"/>
                  </a:cxn>
                  <a:cxn ang="0">
                    <a:pos x="307" y="201"/>
                  </a:cxn>
                  <a:cxn ang="0">
                    <a:pos x="312" y="198"/>
                  </a:cxn>
                  <a:cxn ang="0">
                    <a:pos x="319" y="194"/>
                  </a:cxn>
                  <a:cxn ang="0">
                    <a:pos x="325" y="198"/>
                  </a:cxn>
                  <a:cxn ang="0">
                    <a:pos x="329" y="218"/>
                  </a:cxn>
                  <a:cxn ang="0">
                    <a:pos x="328" y="240"/>
                  </a:cxn>
                  <a:cxn ang="0">
                    <a:pos x="322" y="269"/>
                  </a:cxn>
                  <a:cxn ang="0">
                    <a:pos x="316" y="290"/>
                  </a:cxn>
                  <a:cxn ang="0">
                    <a:pos x="313" y="296"/>
                  </a:cxn>
                  <a:cxn ang="0">
                    <a:pos x="309" y="296"/>
                  </a:cxn>
                  <a:cxn ang="0">
                    <a:pos x="304" y="292"/>
                  </a:cxn>
                  <a:cxn ang="0">
                    <a:pos x="299" y="291"/>
                  </a:cxn>
                  <a:cxn ang="0">
                    <a:pos x="298" y="298"/>
                  </a:cxn>
                  <a:cxn ang="0">
                    <a:pos x="293" y="315"/>
                  </a:cxn>
                  <a:cxn ang="0">
                    <a:pos x="279" y="351"/>
                  </a:cxn>
                  <a:cxn ang="0">
                    <a:pos x="274" y="368"/>
                  </a:cxn>
                  <a:cxn ang="0">
                    <a:pos x="272" y="398"/>
                  </a:cxn>
                  <a:cxn ang="0">
                    <a:pos x="274" y="428"/>
                  </a:cxn>
                  <a:cxn ang="0">
                    <a:pos x="181" y="525"/>
                  </a:cxn>
                  <a:cxn ang="0">
                    <a:pos x="126" y="483"/>
                  </a:cxn>
                  <a:cxn ang="0">
                    <a:pos x="112" y="470"/>
                  </a:cxn>
                  <a:cxn ang="0">
                    <a:pos x="93" y="450"/>
                  </a:cxn>
                  <a:cxn ang="0">
                    <a:pos x="76" y="432"/>
                  </a:cxn>
                  <a:cxn ang="0">
                    <a:pos x="71" y="418"/>
                  </a:cxn>
                  <a:cxn ang="0">
                    <a:pos x="64" y="389"/>
                  </a:cxn>
                  <a:cxn ang="0">
                    <a:pos x="56" y="350"/>
                  </a:cxn>
                  <a:cxn ang="0">
                    <a:pos x="49" y="321"/>
                  </a:cxn>
                  <a:cxn ang="0">
                    <a:pos x="46" y="308"/>
                  </a:cxn>
                  <a:cxn ang="0">
                    <a:pos x="39" y="299"/>
                  </a:cxn>
                  <a:cxn ang="0">
                    <a:pos x="35" y="306"/>
                  </a:cxn>
                  <a:cxn ang="0">
                    <a:pos x="25" y="305"/>
                  </a:cxn>
                  <a:cxn ang="0">
                    <a:pos x="18" y="292"/>
                  </a:cxn>
                  <a:cxn ang="0">
                    <a:pos x="10" y="271"/>
                  </a:cxn>
                  <a:cxn ang="0">
                    <a:pos x="3" y="254"/>
                  </a:cxn>
                  <a:cxn ang="0">
                    <a:pos x="0" y="230"/>
                  </a:cxn>
                  <a:cxn ang="0">
                    <a:pos x="2" y="207"/>
                  </a:cxn>
                  <a:cxn ang="0">
                    <a:pos x="8" y="204"/>
                  </a:cxn>
                  <a:cxn ang="0">
                    <a:pos x="17" y="213"/>
                  </a:cxn>
                  <a:cxn ang="0">
                    <a:pos x="24" y="222"/>
                  </a:cxn>
                  <a:cxn ang="0">
                    <a:pos x="24" y="220"/>
                  </a:cxn>
                  <a:cxn ang="0">
                    <a:pos x="23" y="207"/>
                  </a:cxn>
                  <a:cxn ang="0">
                    <a:pos x="22" y="178"/>
                  </a:cxn>
                  <a:cxn ang="0">
                    <a:pos x="23" y="144"/>
                  </a:cxn>
                  <a:cxn ang="0">
                    <a:pos x="27" y="96"/>
                  </a:cxn>
                  <a:cxn ang="0">
                    <a:pos x="31" y="80"/>
                  </a:cxn>
                  <a:cxn ang="0">
                    <a:pos x="43" y="60"/>
                  </a:cxn>
                  <a:cxn ang="0">
                    <a:pos x="57" y="37"/>
                  </a:cxn>
                  <a:cxn ang="0">
                    <a:pos x="67" y="23"/>
                  </a:cxn>
                  <a:cxn ang="0">
                    <a:pos x="87" y="13"/>
                  </a:cxn>
                  <a:cxn ang="0">
                    <a:pos x="116" y="5"/>
                  </a:cxn>
                  <a:cxn ang="0">
                    <a:pos x="141" y="0"/>
                  </a:cxn>
                </a:cxnLst>
                <a:rect l="0" t="0" r="r" b="b"/>
                <a:pathLst>
                  <a:path w="329" h="525">
                    <a:moveTo>
                      <a:pt x="141" y="0"/>
                    </a:moveTo>
                    <a:lnTo>
                      <a:pt x="159" y="0"/>
                    </a:lnTo>
                    <a:lnTo>
                      <a:pt x="177" y="1"/>
                    </a:lnTo>
                    <a:lnTo>
                      <a:pt x="198" y="5"/>
                    </a:lnTo>
                    <a:lnTo>
                      <a:pt x="220" y="9"/>
                    </a:lnTo>
                    <a:lnTo>
                      <a:pt x="236" y="15"/>
                    </a:lnTo>
                    <a:lnTo>
                      <a:pt x="249" y="22"/>
                    </a:lnTo>
                    <a:lnTo>
                      <a:pt x="260" y="32"/>
                    </a:lnTo>
                    <a:lnTo>
                      <a:pt x="267" y="41"/>
                    </a:lnTo>
                    <a:lnTo>
                      <a:pt x="272" y="49"/>
                    </a:lnTo>
                    <a:lnTo>
                      <a:pt x="276" y="55"/>
                    </a:lnTo>
                    <a:lnTo>
                      <a:pt x="279" y="62"/>
                    </a:lnTo>
                    <a:lnTo>
                      <a:pt x="284" y="73"/>
                    </a:lnTo>
                    <a:lnTo>
                      <a:pt x="289" y="87"/>
                    </a:lnTo>
                    <a:lnTo>
                      <a:pt x="298" y="118"/>
                    </a:lnTo>
                    <a:lnTo>
                      <a:pt x="301" y="130"/>
                    </a:lnTo>
                    <a:lnTo>
                      <a:pt x="304" y="142"/>
                    </a:lnTo>
                    <a:lnTo>
                      <a:pt x="305" y="155"/>
                    </a:lnTo>
                    <a:lnTo>
                      <a:pt x="305" y="169"/>
                    </a:lnTo>
                    <a:lnTo>
                      <a:pt x="306" y="183"/>
                    </a:lnTo>
                    <a:lnTo>
                      <a:pt x="306" y="200"/>
                    </a:lnTo>
                    <a:lnTo>
                      <a:pt x="307" y="201"/>
                    </a:lnTo>
                    <a:lnTo>
                      <a:pt x="309" y="200"/>
                    </a:lnTo>
                    <a:lnTo>
                      <a:pt x="312" y="198"/>
                    </a:lnTo>
                    <a:lnTo>
                      <a:pt x="315" y="196"/>
                    </a:lnTo>
                    <a:lnTo>
                      <a:pt x="319" y="194"/>
                    </a:lnTo>
                    <a:lnTo>
                      <a:pt x="321" y="193"/>
                    </a:lnTo>
                    <a:lnTo>
                      <a:pt x="325" y="198"/>
                    </a:lnTo>
                    <a:lnTo>
                      <a:pt x="328" y="206"/>
                    </a:lnTo>
                    <a:lnTo>
                      <a:pt x="329" y="218"/>
                    </a:lnTo>
                    <a:lnTo>
                      <a:pt x="329" y="227"/>
                    </a:lnTo>
                    <a:lnTo>
                      <a:pt x="328" y="240"/>
                    </a:lnTo>
                    <a:lnTo>
                      <a:pt x="326" y="255"/>
                    </a:lnTo>
                    <a:lnTo>
                      <a:pt x="322" y="269"/>
                    </a:lnTo>
                    <a:lnTo>
                      <a:pt x="319" y="282"/>
                    </a:lnTo>
                    <a:lnTo>
                      <a:pt x="316" y="290"/>
                    </a:lnTo>
                    <a:lnTo>
                      <a:pt x="314" y="293"/>
                    </a:lnTo>
                    <a:lnTo>
                      <a:pt x="313" y="296"/>
                    </a:lnTo>
                    <a:lnTo>
                      <a:pt x="311" y="297"/>
                    </a:lnTo>
                    <a:lnTo>
                      <a:pt x="309" y="296"/>
                    </a:lnTo>
                    <a:lnTo>
                      <a:pt x="305" y="293"/>
                    </a:lnTo>
                    <a:lnTo>
                      <a:pt x="304" y="292"/>
                    </a:lnTo>
                    <a:lnTo>
                      <a:pt x="301" y="291"/>
                    </a:lnTo>
                    <a:lnTo>
                      <a:pt x="299" y="291"/>
                    </a:lnTo>
                    <a:lnTo>
                      <a:pt x="299" y="294"/>
                    </a:lnTo>
                    <a:lnTo>
                      <a:pt x="298" y="298"/>
                    </a:lnTo>
                    <a:lnTo>
                      <a:pt x="298" y="301"/>
                    </a:lnTo>
                    <a:lnTo>
                      <a:pt x="293" y="315"/>
                    </a:lnTo>
                    <a:lnTo>
                      <a:pt x="284" y="339"/>
                    </a:lnTo>
                    <a:lnTo>
                      <a:pt x="279" y="351"/>
                    </a:lnTo>
                    <a:lnTo>
                      <a:pt x="276" y="361"/>
                    </a:lnTo>
                    <a:lnTo>
                      <a:pt x="274" y="368"/>
                    </a:lnTo>
                    <a:lnTo>
                      <a:pt x="272" y="375"/>
                    </a:lnTo>
                    <a:lnTo>
                      <a:pt x="272" y="398"/>
                    </a:lnTo>
                    <a:lnTo>
                      <a:pt x="274" y="411"/>
                    </a:lnTo>
                    <a:lnTo>
                      <a:pt x="274" y="428"/>
                    </a:lnTo>
                    <a:lnTo>
                      <a:pt x="255" y="489"/>
                    </a:lnTo>
                    <a:lnTo>
                      <a:pt x="181" y="525"/>
                    </a:lnTo>
                    <a:lnTo>
                      <a:pt x="129" y="485"/>
                    </a:lnTo>
                    <a:lnTo>
                      <a:pt x="126" y="483"/>
                    </a:lnTo>
                    <a:lnTo>
                      <a:pt x="121" y="478"/>
                    </a:lnTo>
                    <a:lnTo>
                      <a:pt x="112" y="470"/>
                    </a:lnTo>
                    <a:lnTo>
                      <a:pt x="102" y="461"/>
                    </a:lnTo>
                    <a:lnTo>
                      <a:pt x="93" y="450"/>
                    </a:lnTo>
                    <a:lnTo>
                      <a:pt x="83" y="441"/>
                    </a:lnTo>
                    <a:lnTo>
                      <a:pt x="76" y="432"/>
                    </a:lnTo>
                    <a:lnTo>
                      <a:pt x="73" y="426"/>
                    </a:lnTo>
                    <a:lnTo>
                      <a:pt x="71" y="418"/>
                    </a:lnTo>
                    <a:lnTo>
                      <a:pt x="67" y="405"/>
                    </a:lnTo>
                    <a:lnTo>
                      <a:pt x="64" y="389"/>
                    </a:lnTo>
                    <a:lnTo>
                      <a:pt x="59" y="369"/>
                    </a:lnTo>
                    <a:lnTo>
                      <a:pt x="56" y="350"/>
                    </a:lnTo>
                    <a:lnTo>
                      <a:pt x="52" y="334"/>
                    </a:lnTo>
                    <a:lnTo>
                      <a:pt x="49" y="321"/>
                    </a:lnTo>
                    <a:lnTo>
                      <a:pt x="47" y="313"/>
                    </a:lnTo>
                    <a:lnTo>
                      <a:pt x="46" y="308"/>
                    </a:lnTo>
                    <a:lnTo>
                      <a:pt x="45" y="305"/>
                    </a:lnTo>
                    <a:lnTo>
                      <a:pt x="39" y="299"/>
                    </a:lnTo>
                    <a:lnTo>
                      <a:pt x="37" y="301"/>
                    </a:lnTo>
                    <a:lnTo>
                      <a:pt x="35" y="306"/>
                    </a:lnTo>
                    <a:lnTo>
                      <a:pt x="29" y="306"/>
                    </a:lnTo>
                    <a:lnTo>
                      <a:pt x="25" y="305"/>
                    </a:lnTo>
                    <a:lnTo>
                      <a:pt x="22" y="300"/>
                    </a:lnTo>
                    <a:lnTo>
                      <a:pt x="18" y="292"/>
                    </a:lnTo>
                    <a:lnTo>
                      <a:pt x="15" y="283"/>
                    </a:lnTo>
                    <a:lnTo>
                      <a:pt x="10" y="271"/>
                    </a:lnTo>
                    <a:lnTo>
                      <a:pt x="7" y="262"/>
                    </a:lnTo>
                    <a:lnTo>
                      <a:pt x="3" y="254"/>
                    </a:lnTo>
                    <a:lnTo>
                      <a:pt x="0" y="243"/>
                    </a:lnTo>
                    <a:lnTo>
                      <a:pt x="0" y="230"/>
                    </a:lnTo>
                    <a:lnTo>
                      <a:pt x="1" y="218"/>
                    </a:lnTo>
                    <a:lnTo>
                      <a:pt x="2" y="207"/>
                    </a:lnTo>
                    <a:lnTo>
                      <a:pt x="5" y="204"/>
                    </a:lnTo>
                    <a:lnTo>
                      <a:pt x="8" y="204"/>
                    </a:lnTo>
                    <a:lnTo>
                      <a:pt x="13" y="207"/>
                    </a:lnTo>
                    <a:lnTo>
                      <a:pt x="17" y="213"/>
                    </a:lnTo>
                    <a:lnTo>
                      <a:pt x="22" y="218"/>
                    </a:lnTo>
                    <a:lnTo>
                      <a:pt x="24" y="222"/>
                    </a:lnTo>
                    <a:lnTo>
                      <a:pt x="25" y="223"/>
                    </a:lnTo>
                    <a:lnTo>
                      <a:pt x="24" y="220"/>
                    </a:lnTo>
                    <a:lnTo>
                      <a:pt x="24" y="214"/>
                    </a:lnTo>
                    <a:lnTo>
                      <a:pt x="23" y="207"/>
                    </a:lnTo>
                    <a:lnTo>
                      <a:pt x="22" y="201"/>
                    </a:lnTo>
                    <a:lnTo>
                      <a:pt x="22" y="178"/>
                    </a:lnTo>
                    <a:lnTo>
                      <a:pt x="23" y="162"/>
                    </a:lnTo>
                    <a:lnTo>
                      <a:pt x="23" y="144"/>
                    </a:lnTo>
                    <a:lnTo>
                      <a:pt x="25" y="110"/>
                    </a:lnTo>
                    <a:lnTo>
                      <a:pt x="27" y="96"/>
                    </a:lnTo>
                    <a:lnTo>
                      <a:pt x="28" y="87"/>
                    </a:lnTo>
                    <a:lnTo>
                      <a:pt x="31" y="80"/>
                    </a:lnTo>
                    <a:lnTo>
                      <a:pt x="36" y="70"/>
                    </a:lnTo>
                    <a:lnTo>
                      <a:pt x="43" y="60"/>
                    </a:lnTo>
                    <a:lnTo>
                      <a:pt x="50" y="48"/>
                    </a:lnTo>
                    <a:lnTo>
                      <a:pt x="57" y="37"/>
                    </a:lnTo>
                    <a:lnTo>
                      <a:pt x="63" y="29"/>
                    </a:lnTo>
                    <a:lnTo>
                      <a:pt x="67" y="23"/>
                    </a:lnTo>
                    <a:lnTo>
                      <a:pt x="74" y="19"/>
                    </a:lnTo>
                    <a:lnTo>
                      <a:pt x="87" y="13"/>
                    </a:lnTo>
                    <a:lnTo>
                      <a:pt x="102" y="8"/>
                    </a:lnTo>
                    <a:lnTo>
                      <a:pt x="116" y="5"/>
                    </a:lnTo>
                    <a:lnTo>
                      <a:pt x="129" y="1"/>
                    </a:lnTo>
                    <a:lnTo>
                      <a:pt x="14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/>
              </a:p>
            </p:txBody>
          </p:sp>
          <p:sp>
            <p:nvSpPr>
              <p:cNvPr id="51" name="Freeform 14"/>
              <p:cNvSpPr>
                <a:spLocks noEditPoints="1"/>
              </p:cNvSpPr>
              <p:nvPr/>
            </p:nvSpPr>
            <p:spPr bwMode="auto">
              <a:xfrm>
                <a:off x="4413250" y="638175"/>
                <a:ext cx="2041525" cy="4505325"/>
              </a:xfrm>
              <a:custGeom>
                <a:avLst/>
                <a:gdLst/>
                <a:ahLst/>
                <a:cxnLst>
                  <a:cxn ang="0">
                    <a:pos x="622" y="852"/>
                  </a:cxn>
                  <a:cxn ang="0">
                    <a:pos x="758" y="867"/>
                  </a:cxn>
                  <a:cxn ang="0">
                    <a:pos x="702" y="726"/>
                  </a:cxn>
                  <a:cxn ang="0">
                    <a:pos x="579" y="68"/>
                  </a:cxn>
                  <a:cxn ang="0">
                    <a:pos x="674" y="274"/>
                  </a:cxn>
                  <a:cxn ang="0">
                    <a:pos x="706" y="375"/>
                  </a:cxn>
                  <a:cxn ang="0">
                    <a:pos x="753" y="100"/>
                  </a:cxn>
                  <a:cxn ang="0">
                    <a:pos x="789" y="54"/>
                  </a:cxn>
                  <a:cxn ang="0">
                    <a:pos x="892" y="102"/>
                  </a:cxn>
                  <a:cxn ang="0">
                    <a:pos x="1052" y="155"/>
                  </a:cxn>
                  <a:cxn ang="0">
                    <a:pos x="1066" y="241"/>
                  </a:cxn>
                  <a:cxn ang="0">
                    <a:pos x="1085" y="302"/>
                  </a:cxn>
                  <a:cxn ang="0">
                    <a:pos x="1125" y="396"/>
                  </a:cxn>
                  <a:cxn ang="0">
                    <a:pos x="1117" y="552"/>
                  </a:cxn>
                  <a:cxn ang="0">
                    <a:pos x="1005" y="615"/>
                  </a:cxn>
                  <a:cxn ang="0">
                    <a:pos x="1018" y="744"/>
                  </a:cxn>
                  <a:cxn ang="0">
                    <a:pos x="1070" y="911"/>
                  </a:cxn>
                  <a:cxn ang="0">
                    <a:pos x="1096" y="1052"/>
                  </a:cxn>
                  <a:cxn ang="0">
                    <a:pos x="1125" y="1267"/>
                  </a:cxn>
                  <a:cxn ang="0">
                    <a:pos x="1037" y="1409"/>
                  </a:cxn>
                  <a:cxn ang="0">
                    <a:pos x="1058" y="1682"/>
                  </a:cxn>
                  <a:cxn ang="0">
                    <a:pos x="1117" y="2030"/>
                  </a:cxn>
                  <a:cxn ang="0">
                    <a:pos x="1172" y="2349"/>
                  </a:cxn>
                  <a:cxn ang="0">
                    <a:pos x="1232" y="2504"/>
                  </a:cxn>
                  <a:cxn ang="0">
                    <a:pos x="1268" y="2725"/>
                  </a:cxn>
                  <a:cxn ang="0">
                    <a:pos x="1212" y="2823"/>
                  </a:cxn>
                  <a:cxn ang="0">
                    <a:pos x="1114" y="2791"/>
                  </a:cxn>
                  <a:cxn ang="0">
                    <a:pos x="1082" y="2737"/>
                  </a:cxn>
                  <a:cxn ang="0">
                    <a:pos x="1036" y="2670"/>
                  </a:cxn>
                  <a:cxn ang="0">
                    <a:pos x="978" y="2549"/>
                  </a:cxn>
                  <a:cxn ang="0">
                    <a:pos x="907" y="2409"/>
                  </a:cxn>
                  <a:cxn ang="0">
                    <a:pos x="868" y="2107"/>
                  </a:cxn>
                  <a:cxn ang="0">
                    <a:pos x="802" y="1791"/>
                  </a:cxn>
                  <a:cxn ang="0">
                    <a:pos x="698" y="1527"/>
                  </a:cxn>
                  <a:cxn ang="0">
                    <a:pos x="640" y="1384"/>
                  </a:cxn>
                  <a:cxn ang="0">
                    <a:pos x="572" y="1619"/>
                  </a:cxn>
                  <a:cxn ang="0">
                    <a:pos x="479" y="1911"/>
                  </a:cxn>
                  <a:cxn ang="0">
                    <a:pos x="418" y="2175"/>
                  </a:cxn>
                  <a:cxn ang="0">
                    <a:pos x="353" y="2438"/>
                  </a:cxn>
                  <a:cxn ang="0">
                    <a:pos x="287" y="2639"/>
                  </a:cxn>
                  <a:cxn ang="0">
                    <a:pos x="248" y="2739"/>
                  </a:cxn>
                  <a:cxn ang="0">
                    <a:pos x="193" y="2793"/>
                  </a:cxn>
                  <a:cxn ang="0">
                    <a:pos x="29" y="2837"/>
                  </a:cxn>
                  <a:cxn ang="0">
                    <a:pos x="11" y="2786"/>
                  </a:cxn>
                  <a:cxn ang="0">
                    <a:pos x="89" y="2646"/>
                  </a:cxn>
                  <a:cxn ang="0">
                    <a:pos x="106" y="2528"/>
                  </a:cxn>
                  <a:cxn ang="0">
                    <a:pos x="117" y="2294"/>
                  </a:cxn>
                  <a:cxn ang="0">
                    <a:pos x="211" y="1940"/>
                  </a:cxn>
                  <a:cxn ang="0">
                    <a:pos x="232" y="1759"/>
                  </a:cxn>
                  <a:cxn ang="0">
                    <a:pos x="239" y="1522"/>
                  </a:cxn>
                  <a:cxn ang="0">
                    <a:pos x="257" y="1295"/>
                  </a:cxn>
                  <a:cxn ang="0">
                    <a:pos x="140" y="1194"/>
                  </a:cxn>
                  <a:cxn ang="0">
                    <a:pos x="197" y="1013"/>
                  </a:cxn>
                  <a:cxn ang="0">
                    <a:pos x="247" y="866"/>
                  </a:cxn>
                  <a:cxn ang="0">
                    <a:pos x="285" y="759"/>
                  </a:cxn>
                  <a:cxn ang="0">
                    <a:pos x="320" y="635"/>
                  </a:cxn>
                  <a:cxn ang="0">
                    <a:pos x="233" y="535"/>
                  </a:cxn>
                  <a:cxn ang="0">
                    <a:pos x="225" y="417"/>
                  </a:cxn>
                  <a:cxn ang="0">
                    <a:pos x="242" y="309"/>
                  </a:cxn>
                  <a:cxn ang="0">
                    <a:pos x="255" y="180"/>
                  </a:cxn>
                  <a:cxn ang="0">
                    <a:pos x="400" y="80"/>
                  </a:cxn>
                  <a:cxn ang="0">
                    <a:pos x="533" y="38"/>
                  </a:cxn>
                </a:cxnLst>
                <a:rect l="0" t="0" r="r" b="b"/>
                <a:pathLst>
                  <a:path w="1286" h="2838">
                    <a:moveTo>
                      <a:pt x="693" y="726"/>
                    </a:moveTo>
                    <a:lnTo>
                      <a:pt x="677" y="728"/>
                    </a:lnTo>
                    <a:lnTo>
                      <a:pt x="672" y="732"/>
                    </a:lnTo>
                    <a:lnTo>
                      <a:pt x="666" y="742"/>
                    </a:lnTo>
                    <a:lnTo>
                      <a:pt x="659" y="756"/>
                    </a:lnTo>
                    <a:lnTo>
                      <a:pt x="651" y="774"/>
                    </a:lnTo>
                    <a:lnTo>
                      <a:pt x="644" y="792"/>
                    </a:lnTo>
                    <a:lnTo>
                      <a:pt x="636" y="813"/>
                    </a:lnTo>
                    <a:lnTo>
                      <a:pt x="629" y="833"/>
                    </a:lnTo>
                    <a:lnTo>
                      <a:pt x="622" y="852"/>
                    </a:lnTo>
                    <a:lnTo>
                      <a:pt x="618" y="868"/>
                    </a:lnTo>
                    <a:lnTo>
                      <a:pt x="614" y="881"/>
                    </a:lnTo>
                    <a:lnTo>
                      <a:pt x="608" y="899"/>
                    </a:lnTo>
                    <a:lnTo>
                      <a:pt x="600" y="923"/>
                    </a:lnTo>
                    <a:lnTo>
                      <a:pt x="591" y="948"/>
                    </a:lnTo>
                    <a:lnTo>
                      <a:pt x="780" y="948"/>
                    </a:lnTo>
                    <a:lnTo>
                      <a:pt x="773" y="923"/>
                    </a:lnTo>
                    <a:lnTo>
                      <a:pt x="766" y="901"/>
                    </a:lnTo>
                    <a:lnTo>
                      <a:pt x="761" y="881"/>
                    </a:lnTo>
                    <a:lnTo>
                      <a:pt x="758" y="867"/>
                    </a:lnTo>
                    <a:lnTo>
                      <a:pt x="754" y="854"/>
                    </a:lnTo>
                    <a:lnTo>
                      <a:pt x="750" y="838"/>
                    </a:lnTo>
                    <a:lnTo>
                      <a:pt x="745" y="820"/>
                    </a:lnTo>
                    <a:lnTo>
                      <a:pt x="738" y="802"/>
                    </a:lnTo>
                    <a:lnTo>
                      <a:pt x="732" y="783"/>
                    </a:lnTo>
                    <a:lnTo>
                      <a:pt x="727" y="766"/>
                    </a:lnTo>
                    <a:lnTo>
                      <a:pt x="721" y="752"/>
                    </a:lnTo>
                    <a:lnTo>
                      <a:pt x="714" y="734"/>
                    </a:lnTo>
                    <a:lnTo>
                      <a:pt x="709" y="730"/>
                    </a:lnTo>
                    <a:lnTo>
                      <a:pt x="702" y="726"/>
                    </a:lnTo>
                    <a:lnTo>
                      <a:pt x="693" y="726"/>
                    </a:lnTo>
                    <a:close/>
                    <a:moveTo>
                      <a:pt x="552" y="0"/>
                    </a:moveTo>
                    <a:lnTo>
                      <a:pt x="555" y="2"/>
                    </a:lnTo>
                    <a:lnTo>
                      <a:pt x="556" y="9"/>
                    </a:lnTo>
                    <a:lnTo>
                      <a:pt x="556" y="19"/>
                    </a:lnTo>
                    <a:lnTo>
                      <a:pt x="557" y="31"/>
                    </a:lnTo>
                    <a:lnTo>
                      <a:pt x="561" y="40"/>
                    </a:lnTo>
                    <a:lnTo>
                      <a:pt x="564" y="46"/>
                    </a:lnTo>
                    <a:lnTo>
                      <a:pt x="571" y="56"/>
                    </a:lnTo>
                    <a:lnTo>
                      <a:pt x="579" y="68"/>
                    </a:lnTo>
                    <a:lnTo>
                      <a:pt x="589" y="81"/>
                    </a:lnTo>
                    <a:lnTo>
                      <a:pt x="599" y="96"/>
                    </a:lnTo>
                    <a:lnTo>
                      <a:pt x="608" y="111"/>
                    </a:lnTo>
                    <a:lnTo>
                      <a:pt x="619" y="131"/>
                    </a:lnTo>
                    <a:lnTo>
                      <a:pt x="632" y="156"/>
                    </a:lnTo>
                    <a:lnTo>
                      <a:pt x="643" y="183"/>
                    </a:lnTo>
                    <a:lnTo>
                      <a:pt x="654" y="210"/>
                    </a:lnTo>
                    <a:lnTo>
                      <a:pt x="663" y="234"/>
                    </a:lnTo>
                    <a:lnTo>
                      <a:pt x="669" y="253"/>
                    </a:lnTo>
                    <a:lnTo>
                      <a:pt x="674" y="274"/>
                    </a:lnTo>
                    <a:lnTo>
                      <a:pt x="684" y="316"/>
                    </a:lnTo>
                    <a:lnTo>
                      <a:pt x="688" y="335"/>
                    </a:lnTo>
                    <a:lnTo>
                      <a:pt x="692" y="351"/>
                    </a:lnTo>
                    <a:lnTo>
                      <a:pt x="693" y="362"/>
                    </a:lnTo>
                    <a:lnTo>
                      <a:pt x="693" y="368"/>
                    </a:lnTo>
                    <a:lnTo>
                      <a:pt x="694" y="373"/>
                    </a:lnTo>
                    <a:lnTo>
                      <a:pt x="696" y="377"/>
                    </a:lnTo>
                    <a:lnTo>
                      <a:pt x="698" y="378"/>
                    </a:lnTo>
                    <a:lnTo>
                      <a:pt x="705" y="378"/>
                    </a:lnTo>
                    <a:lnTo>
                      <a:pt x="706" y="375"/>
                    </a:lnTo>
                    <a:lnTo>
                      <a:pt x="706" y="346"/>
                    </a:lnTo>
                    <a:lnTo>
                      <a:pt x="708" y="327"/>
                    </a:lnTo>
                    <a:lnTo>
                      <a:pt x="710" y="305"/>
                    </a:lnTo>
                    <a:lnTo>
                      <a:pt x="721" y="232"/>
                    </a:lnTo>
                    <a:lnTo>
                      <a:pt x="725" y="213"/>
                    </a:lnTo>
                    <a:lnTo>
                      <a:pt x="730" y="191"/>
                    </a:lnTo>
                    <a:lnTo>
                      <a:pt x="736" y="168"/>
                    </a:lnTo>
                    <a:lnTo>
                      <a:pt x="742" y="143"/>
                    </a:lnTo>
                    <a:lnTo>
                      <a:pt x="747" y="121"/>
                    </a:lnTo>
                    <a:lnTo>
                      <a:pt x="753" y="100"/>
                    </a:lnTo>
                    <a:lnTo>
                      <a:pt x="758" y="84"/>
                    </a:lnTo>
                    <a:lnTo>
                      <a:pt x="763" y="73"/>
                    </a:lnTo>
                    <a:lnTo>
                      <a:pt x="767" y="55"/>
                    </a:lnTo>
                    <a:lnTo>
                      <a:pt x="768" y="39"/>
                    </a:lnTo>
                    <a:lnTo>
                      <a:pt x="767" y="26"/>
                    </a:lnTo>
                    <a:lnTo>
                      <a:pt x="766" y="17"/>
                    </a:lnTo>
                    <a:lnTo>
                      <a:pt x="767" y="16"/>
                    </a:lnTo>
                    <a:lnTo>
                      <a:pt x="769" y="19"/>
                    </a:lnTo>
                    <a:lnTo>
                      <a:pt x="778" y="35"/>
                    </a:lnTo>
                    <a:lnTo>
                      <a:pt x="789" y="54"/>
                    </a:lnTo>
                    <a:lnTo>
                      <a:pt x="794" y="61"/>
                    </a:lnTo>
                    <a:lnTo>
                      <a:pt x="801" y="69"/>
                    </a:lnTo>
                    <a:lnTo>
                      <a:pt x="810" y="76"/>
                    </a:lnTo>
                    <a:lnTo>
                      <a:pt x="818" y="83"/>
                    </a:lnTo>
                    <a:lnTo>
                      <a:pt x="825" y="88"/>
                    </a:lnTo>
                    <a:lnTo>
                      <a:pt x="827" y="89"/>
                    </a:lnTo>
                    <a:lnTo>
                      <a:pt x="837" y="92"/>
                    </a:lnTo>
                    <a:lnTo>
                      <a:pt x="851" y="96"/>
                    </a:lnTo>
                    <a:lnTo>
                      <a:pt x="870" y="99"/>
                    </a:lnTo>
                    <a:lnTo>
                      <a:pt x="892" y="102"/>
                    </a:lnTo>
                    <a:lnTo>
                      <a:pt x="916" y="104"/>
                    </a:lnTo>
                    <a:lnTo>
                      <a:pt x="940" y="106"/>
                    </a:lnTo>
                    <a:lnTo>
                      <a:pt x="963" y="109"/>
                    </a:lnTo>
                    <a:lnTo>
                      <a:pt x="983" y="110"/>
                    </a:lnTo>
                    <a:lnTo>
                      <a:pt x="1000" y="112"/>
                    </a:lnTo>
                    <a:lnTo>
                      <a:pt x="1018" y="117"/>
                    </a:lnTo>
                    <a:lnTo>
                      <a:pt x="1030" y="124"/>
                    </a:lnTo>
                    <a:lnTo>
                      <a:pt x="1040" y="133"/>
                    </a:lnTo>
                    <a:lnTo>
                      <a:pt x="1047" y="143"/>
                    </a:lnTo>
                    <a:lnTo>
                      <a:pt x="1052" y="155"/>
                    </a:lnTo>
                    <a:lnTo>
                      <a:pt x="1055" y="166"/>
                    </a:lnTo>
                    <a:lnTo>
                      <a:pt x="1057" y="175"/>
                    </a:lnTo>
                    <a:lnTo>
                      <a:pt x="1058" y="187"/>
                    </a:lnTo>
                    <a:lnTo>
                      <a:pt x="1056" y="199"/>
                    </a:lnTo>
                    <a:lnTo>
                      <a:pt x="1053" y="211"/>
                    </a:lnTo>
                    <a:lnTo>
                      <a:pt x="1050" y="220"/>
                    </a:lnTo>
                    <a:lnTo>
                      <a:pt x="1048" y="226"/>
                    </a:lnTo>
                    <a:lnTo>
                      <a:pt x="1050" y="231"/>
                    </a:lnTo>
                    <a:lnTo>
                      <a:pt x="1062" y="238"/>
                    </a:lnTo>
                    <a:lnTo>
                      <a:pt x="1066" y="241"/>
                    </a:lnTo>
                    <a:lnTo>
                      <a:pt x="1066" y="246"/>
                    </a:lnTo>
                    <a:lnTo>
                      <a:pt x="1062" y="260"/>
                    </a:lnTo>
                    <a:lnTo>
                      <a:pt x="1060" y="266"/>
                    </a:lnTo>
                    <a:lnTo>
                      <a:pt x="1062" y="269"/>
                    </a:lnTo>
                    <a:lnTo>
                      <a:pt x="1066" y="274"/>
                    </a:lnTo>
                    <a:lnTo>
                      <a:pt x="1069" y="278"/>
                    </a:lnTo>
                    <a:lnTo>
                      <a:pt x="1069" y="281"/>
                    </a:lnTo>
                    <a:lnTo>
                      <a:pt x="1070" y="285"/>
                    </a:lnTo>
                    <a:lnTo>
                      <a:pt x="1073" y="290"/>
                    </a:lnTo>
                    <a:lnTo>
                      <a:pt x="1085" y="302"/>
                    </a:lnTo>
                    <a:lnTo>
                      <a:pt x="1089" y="310"/>
                    </a:lnTo>
                    <a:lnTo>
                      <a:pt x="1095" y="324"/>
                    </a:lnTo>
                    <a:lnTo>
                      <a:pt x="1101" y="339"/>
                    </a:lnTo>
                    <a:lnTo>
                      <a:pt x="1108" y="353"/>
                    </a:lnTo>
                    <a:lnTo>
                      <a:pt x="1114" y="363"/>
                    </a:lnTo>
                    <a:lnTo>
                      <a:pt x="1117" y="371"/>
                    </a:lnTo>
                    <a:lnTo>
                      <a:pt x="1118" y="380"/>
                    </a:lnTo>
                    <a:lnTo>
                      <a:pt x="1121" y="388"/>
                    </a:lnTo>
                    <a:lnTo>
                      <a:pt x="1123" y="392"/>
                    </a:lnTo>
                    <a:lnTo>
                      <a:pt x="1125" y="396"/>
                    </a:lnTo>
                    <a:lnTo>
                      <a:pt x="1128" y="402"/>
                    </a:lnTo>
                    <a:lnTo>
                      <a:pt x="1132" y="410"/>
                    </a:lnTo>
                    <a:lnTo>
                      <a:pt x="1136" y="421"/>
                    </a:lnTo>
                    <a:lnTo>
                      <a:pt x="1140" y="438"/>
                    </a:lnTo>
                    <a:lnTo>
                      <a:pt x="1146" y="459"/>
                    </a:lnTo>
                    <a:lnTo>
                      <a:pt x="1147" y="478"/>
                    </a:lnTo>
                    <a:lnTo>
                      <a:pt x="1144" y="497"/>
                    </a:lnTo>
                    <a:lnTo>
                      <a:pt x="1137" y="517"/>
                    </a:lnTo>
                    <a:lnTo>
                      <a:pt x="1128" y="535"/>
                    </a:lnTo>
                    <a:lnTo>
                      <a:pt x="1117" y="552"/>
                    </a:lnTo>
                    <a:lnTo>
                      <a:pt x="1106" y="567"/>
                    </a:lnTo>
                    <a:lnTo>
                      <a:pt x="1095" y="580"/>
                    </a:lnTo>
                    <a:lnTo>
                      <a:pt x="1086" y="590"/>
                    </a:lnTo>
                    <a:lnTo>
                      <a:pt x="1080" y="596"/>
                    </a:lnTo>
                    <a:lnTo>
                      <a:pt x="1072" y="601"/>
                    </a:lnTo>
                    <a:lnTo>
                      <a:pt x="1060" y="604"/>
                    </a:lnTo>
                    <a:lnTo>
                      <a:pt x="1047" y="606"/>
                    </a:lnTo>
                    <a:lnTo>
                      <a:pt x="1031" y="609"/>
                    </a:lnTo>
                    <a:lnTo>
                      <a:pt x="1018" y="612"/>
                    </a:lnTo>
                    <a:lnTo>
                      <a:pt x="1005" y="615"/>
                    </a:lnTo>
                    <a:lnTo>
                      <a:pt x="997" y="618"/>
                    </a:lnTo>
                    <a:lnTo>
                      <a:pt x="993" y="621"/>
                    </a:lnTo>
                    <a:lnTo>
                      <a:pt x="994" y="627"/>
                    </a:lnTo>
                    <a:lnTo>
                      <a:pt x="996" y="639"/>
                    </a:lnTo>
                    <a:lnTo>
                      <a:pt x="999" y="654"/>
                    </a:lnTo>
                    <a:lnTo>
                      <a:pt x="1002" y="672"/>
                    </a:lnTo>
                    <a:lnTo>
                      <a:pt x="1006" y="690"/>
                    </a:lnTo>
                    <a:lnTo>
                      <a:pt x="1011" y="709"/>
                    </a:lnTo>
                    <a:lnTo>
                      <a:pt x="1014" y="727"/>
                    </a:lnTo>
                    <a:lnTo>
                      <a:pt x="1018" y="744"/>
                    </a:lnTo>
                    <a:lnTo>
                      <a:pt x="1021" y="756"/>
                    </a:lnTo>
                    <a:lnTo>
                      <a:pt x="1022" y="766"/>
                    </a:lnTo>
                    <a:lnTo>
                      <a:pt x="1026" y="779"/>
                    </a:lnTo>
                    <a:lnTo>
                      <a:pt x="1030" y="795"/>
                    </a:lnTo>
                    <a:lnTo>
                      <a:pt x="1036" y="813"/>
                    </a:lnTo>
                    <a:lnTo>
                      <a:pt x="1043" y="832"/>
                    </a:lnTo>
                    <a:lnTo>
                      <a:pt x="1050" y="852"/>
                    </a:lnTo>
                    <a:lnTo>
                      <a:pt x="1069" y="898"/>
                    </a:lnTo>
                    <a:lnTo>
                      <a:pt x="1070" y="906"/>
                    </a:lnTo>
                    <a:lnTo>
                      <a:pt x="1070" y="911"/>
                    </a:lnTo>
                    <a:lnTo>
                      <a:pt x="1067" y="912"/>
                    </a:lnTo>
                    <a:lnTo>
                      <a:pt x="1066" y="912"/>
                    </a:lnTo>
                    <a:lnTo>
                      <a:pt x="1065" y="913"/>
                    </a:lnTo>
                    <a:lnTo>
                      <a:pt x="1065" y="920"/>
                    </a:lnTo>
                    <a:lnTo>
                      <a:pt x="1070" y="934"/>
                    </a:lnTo>
                    <a:lnTo>
                      <a:pt x="1073" y="951"/>
                    </a:lnTo>
                    <a:lnTo>
                      <a:pt x="1079" y="972"/>
                    </a:lnTo>
                    <a:lnTo>
                      <a:pt x="1084" y="996"/>
                    </a:lnTo>
                    <a:lnTo>
                      <a:pt x="1089" y="1023"/>
                    </a:lnTo>
                    <a:lnTo>
                      <a:pt x="1096" y="1052"/>
                    </a:lnTo>
                    <a:lnTo>
                      <a:pt x="1108" y="1112"/>
                    </a:lnTo>
                    <a:lnTo>
                      <a:pt x="1115" y="1143"/>
                    </a:lnTo>
                    <a:lnTo>
                      <a:pt x="1120" y="1170"/>
                    </a:lnTo>
                    <a:lnTo>
                      <a:pt x="1125" y="1196"/>
                    </a:lnTo>
                    <a:lnTo>
                      <a:pt x="1129" y="1218"/>
                    </a:lnTo>
                    <a:lnTo>
                      <a:pt x="1132" y="1236"/>
                    </a:lnTo>
                    <a:lnTo>
                      <a:pt x="1135" y="1248"/>
                    </a:lnTo>
                    <a:lnTo>
                      <a:pt x="1136" y="1255"/>
                    </a:lnTo>
                    <a:lnTo>
                      <a:pt x="1133" y="1260"/>
                    </a:lnTo>
                    <a:lnTo>
                      <a:pt x="1125" y="1267"/>
                    </a:lnTo>
                    <a:lnTo>
                      <a:pt x="1111" y="1273"/>
                    </a:lnTo>
                    <a:lnTo>
                      <a:pt x="1094" y="1281"/>
                    </a:lnTo>
                    <a:lnTo>
                      <a:pt x="1074" y="1288"/>
                    </a:lnTo>
                    <a:lnTo>
                      <a:pt x="1053" y="1295"/>
                    </a:lnTo>
                    <a:lnTo>
                      <a:pt x="1031" y="1302"/>
                    </a:lnTo>
                    <a:lnTo>
                      <a:pt x="1035" y="1316"/>
                    </a:lnTo>
                    <a:lnTo>
                      <a:pt x="1037" y="1326"/>
                    </a:lnTo>
                    <a:lnTo>
                      <a:pt x="1038" y="1350"/>
                    </a:lnTo>
                    <a:lnTo>
                      <a:pt x="1038" y="1377"/>
                    </a:lnTo>
                    <a:lnTo>
                      <a:pt x="1037" y="1409"/>
                    </a:lnTo>
                    <a:lnTo>
                      <a:pt x="1037" y="1441"/>
                    </a:lnTo>
                    <a:lnTo>
                      <a:pt x="1036" y="1474"/>
                    </a:lnTo>
                    <a:lnTo>
                      <a:pt x="1035" y="1504"/>
                    </a:lnTo>
                    <a:lnTo>
                      <a:pt x="1035" y="1533"/>
                    </a:lnTo>
                    <a:lnTo>
                      <a:pt x="1036" y="1559"/>
                    </a:lnTo>
                    <a:lnTo>
                      <a:pt x="1038" y="1579"/>
                    </a:lnTo>
                    <a:lnTo>
                      <a:pt x="1042" y="1596"/>
                    </a:lnTo>
                    <a:lnTo>
                      <a:pt x="1047" y="1621"/>
                    </a:lnTo>
                    <a:lnTo>
                      <a:pt x="1051" y="1648"/>
                    </a:lnTo>
                    <a:lnTo>
                      <a:pt x="1058" y="1682"/>
                    </a:lnTo>
                    <a:lnTo>
                      <a:pt x="1065" y="1718"/>
                    </a:lnTo>
                    <a:lnTo>
                      <a:pt x="1072" y="1755"/>
                    </a:lnTo>
                    <a:lnTo>
                      <a:pt x="1078" y="1794"/>
                    </a:lnTo>
                    <a:lnTo>
                      <a:pt x="1085" y="1832"/>
                    </a:lnTo>
                    <a:lnTo>
                      <a:pt x="1092" y="1868"/>
                    </a:lnTo>
                    <a:lnTo>
                      <a:pt x="1096" y="1902"/>
                    </a:lnTo>
                    <a:lnTo>
                      <a:pt x="1101" y="1932"/>
                    </a:lnTo>
                    <a:lnTo>
                      <a:pt x="1106" y="1961"/>
                    </a:lnTo>
                    <a:lnTo>
                      <a:pt x="1110" y="1995"/>
                    </a:lnTo>
                    <a:lnTo>
                      <a:pt x="1117" y="2030"/>
                    </a:lnTo>
                    <a:lnTo>
                      <a:pt x="1131" y="2102"/>
                    </a:lnTo>
                    <a:lnTo>
                      <a:pt x="1138" y="2137"/>
                    </a:lnTo>
                    <a:lnTo>
                      <a:pt x="1145" y="2171"/>
                    </a:lnTo>
                    <a:lnTo>
                      <a:pt x="1151" y="2201"/>
                    </a:lnTo>
                    <a:lnTo>
                      <a:pt x="1157" y="2228"/>
                    </a:lnTo>
                    <a:lnTo>
                      <a:pt x="1161" y="2250"/>
                    </a:lnTo>
                    <a:lnTo>
                      <a:pt x="1165" y="2265"/>
                    </a:lnTo>
                    <a:lnTo>
                      <a:pt x="1168" y="2283"/>
                    </a:lnTo>
                    <a:lnTo>
                      <a:pt x="1169" y="2304"/>
                    </a:lnTo>
                    <a:lnTo>
                      <a:pt x="1172" y="2349"/>
                    </a:lnTo>
                    <a:lnTo>
                      <a:pt x="1174" y="2370"/>
                    </a:lnTo>
                    <a:lnTo>
                      <a:pt x="1176" y="2388"/>
                    </a:lnTo>
                    <a:lnTo>
                      <a:pt x="1180" y="2404"/>
                    </a:lnTo>
                    <a:lnTo>
                      <a:pt x="1186" y="2416"/>
                    </a:lnTo>
                    <a:lnTo>
                      <a:pt x="1201" y="2433"/>
                    </a:lnTo>
                    <a:lnTo>
                      <a:pt x="1215" y="2450"/>
                    </a:lnTo>
                    <a:lnTo>
                      <a:pt x="1225" y="2466"/>
                    </a:lnTo>
                    <a:lnTo>
                      <a:pt x="1232" y="2481"/>
                    </a:lnTo>
                    <a:lnTo>
                      <a:pt x="1233" y="2490"/>
                    </a:lnTo>
                    <a:lnTo>
                      <a:pt x="1232" y="2504"/>
                    </a:lnTo>
                    <a:lnTo>
                      <a:pt x="1231" y="2523"/>
                    </a:lnTo>
                    <a:lnTo>
                      <a:pt x="1227" y="2543"/>
                    </a:lnTo>
                    <a:lnTo>
                      <a:pt x="1224" y="2565"/>
                    </a:lnTo>
                    <a:lnTo>
                      <a:pt x="1220" y="2585"/>
                    </a:lnTo>
                    <a:lnTo>
                      <a:pt x="1217" y="2603"/>
                    </a:lnTo>
                    <a:lnTo>
                      <a:pt x="1211" y="2627"/>
                    </a:lnTo>
                    <a:lnTo>
                      <a:pt x="1222" y="2649"/>
                    </a:lnTo>
                    <a:lnTo>
                      <a:pt x="1233" y="2670"/>
                    </a:lnTo>
                    <a:lnTo>
                      <a:pt x="1256" y="2709"/>
                    </a:lnTo>
                    <a:lnTo>
                      <a:pt x="1268" y="2725"/>
                    </a:lnTo>
                    <a:lnTo>
                      <a:pt x="1277" y="2741"/>
                    </a:lnTo>
                    <a:lnTo>
                      <a:pt x="1283" y="2752"/>
                    </a:lnTo>
                    <a:lnTo>
                      <a:pt x="1286" y="2768"/>
                    </a:lnTo>
                    <a:lnTo>
                      <a:pt x="1284" y="2785"/>
                    </a:lnTo>
                    <a:lnTo>
                      <a:pt x="1278" y="2800"/>
                    </a:lnTo>
                    <a:lnTo>
                      <a:pt x="1268" y="2810"/>
                    </a:lnTo>
                    <a:lnTo>
                      <a:pt x="1257" y="2817"/>
                    </a:lnTo>
                    <a:lnTo>
                      <a:pt x="1246" y="2821"/>
                    </a:lnTo>
                    <a:lnTo>
                      <a:pt x="1230" y="2822"/>
                    </a:lnTo>
                    <a:lnTo>
                      <a:pt x="1212" y="2823"/>
                    </a:lnTo>
                    <a:lnTo>
                      <a:pt x="1194" y="2822"/>
                    </a:lnTo>
                    <a:lnTo>
                      <a:pt x="1179" y="2821"/>
                    </a:lnTo>
                    <a:lnTo>
                      <a:pt x="1168" y="2818"/>
                    </a:lnTo>
                    <a:lnTo>
                      <a:pt x="1166" y="2818"/>
                    </a:lnTo>
                    <a:lnTo>
                      <a:pt x="1160" y="2817"/>
                    </a:lnTo>
                    <a:lnTo>
                      <a:pt x="1151" y="2815"/>
                    </a:lnTo>
                    <a:lnTo>
                      <a:pt x="1140" y="2811"/>
                    </a:lnTo>
                    <a:lnTo>
                      <a:pt x="1129" y="2804"/>
                    </a:lnTo>
                    <a:lnTo>
                      <a:pt x="1122" y="2798"/>
                    </a:lnTo>
                    <a:lnTo>
                      <a:pt x="1114" y="2791"/>
                    </a:lnTo>
                    <a:lnTo>
                      <a:pt x="1108" y="2784"/>
                    </a:lnTo>
                    <a:lnTo>
                      <a:pt x="1104" y="2772"/>
                    </a:lnTo>
                    <a:lnTo>
                      <a:pt x="1100" y="2746"/>
                    </a:lnTo>
                    <a:lnTo>
                      <a:pt x="1098" y="2738"/>
                    </a:lnTo>
                    <a:lnTo>
                      <a:pt x="1095" y="2734"/>
                    </a:lnTo>
                    <a:lnTo>
                      <a:pt x="1094" y="2734"/>
                    </a:lnTo>
                    <a:lnTo>
                      <a:pt x="1092" y="2735"/>
                    </a:lnTo>
                    <a:lnTo>
                      <a:pt x="1089" y="2735"/>
                    </a:lnTo>
                    <a:lnTo>
                      <a:pt x="1085" y="2737"/>
                    </a:lnTo>
                    <a:lnTo>
                      <a:pt x="1082" y="2737"/>
                    </a:lnTo>
                    <a:lnTo>
                      <a:pt x="1078" y="2736"/>
                    </a:lnTo>
                    <a:lnTo>
                      <a:pt x="1071" y="2732"/>
                    </a:lnTo>
                    <a:lnTo>
                      <a:pt x="1063" y="2728"/>
                    </a:lnTo>
                    <a:lnTo>
                      <a:pt x="1053" y="2722"/>
                    </a:lnTo>
                    <a:lnTo>
                      <a:pt x="1047" y="2717"/>
                    </a:lnTo>
                    <a:lnTo>
                      <a:pt x="1042" y="2713"/>
                    </a:lnTo>
                    <a:lnTo>
                      <a:pt x="1040" y="2708"/>
                    </a:lnTo>
                    <a:lnTo>
                      <a:pt x="1038" y="2697"/>
                    </a:lnTo>
                    <a:lnTo>
                      <a:pt x="1037" y="2685"/>
                    </a:lnTo>
                    <a:lnTo>
                      <a:pt x="1036" y="2670"/>
                    </a:lnTo>
                    <a:lnTo>
                      <a:pt x="1036" y="2652"/>
                    </a:lnTo>
                    <a:lnTo>
                      <a:pt x="1035" y="2636"/>
                    </a:lnTo>
                    <a:lnTo>
                      <a:pt x="1035" y="2621"/>
                    </a:lnTo>
                    <a:lnTo>
                      <a:pt x="1030" y="2617"/>
                    </a:lnTo>
                    <a:lnTo>
                      <a:pt x="1024" y="2615"/>
                    </a:lnTo>
                    <a:lnTo>
                      <a:pt x="1019" y="2611"/>
                    </a:lnTo>
                    <a:lnTo>
                      <a:pt x="1006" y="2600"/>
                    </a:lnTo>
                    <a:lnTo>
                      <a:pt x="994" y="2585"/>
                    </a:lnTo>
                    <a:lnTo>
                      <a:pt x="985" y="2567"/>
                    </a:lnTo>
                    <a:lnTo>
                      <a:pt x="978" y="2549"/>
                    </a:lnTo>
                    <a:lnTo>
                      <a:pt x="972" y="2530"/>
                    </a:lnTo>
                    <a:lnTo>
                      <a:pt x="968" y="2514"/>
                    </a:lnTo>
                    <a:lnTo>
                      <a:pt x="965" y="2501"/>
                    </a:lnTo>
                    <a:lnTo>
                      <a:pt x="960" y="2487"/>
                    </a:lnTo>
                    <a:lnTo>
                      <a:pt x="949" y="2474"/>
                    </a:lnTo>
                    <a:lnTo>
                      <a:pt x="936" y="2464"/>
                    </a:lnTo>
                    <a:lnTo>
                      <a:pt x="925" y="2451"/>
                    </a:lnTo>
                    <a:lnTo>
                      <a:pt x="914" y="2437"/>
                    </a:lnTo>
                    <a:lnTo>
                      <a:pt x="911" y="2427"/>
                    </a:lnTo>
                    <a:lnTo>
                      <a:pt x="907" y="2409"/>
                    </a:lnTo>
                    <a:lnTo>
                      <a:pt x="904" y="2387"/>
                    </a:lnTo>
                    <a:lnTo>
                      <a:pt x="899" y="2359"/>
                    </a:lnTo>
                    <a:lnTo>
                      <a:pt x="896" y="2328"/>
                    </a:lnTo>
                    <a:lnTo>
                      <a:pt x="891" y="2294"/>
                    </a:lnTo>
                    <a:lnTo>
                      <a:pt x="888" y="2259"/>
                    </a:lnTo>
                    <a:lnTo>
                      <a:pt x="883" y="2224"/>
                    </a:lnTo>
                    <a:lnTo>
                      <a:pt x="880" y="2190"/>
                    </a:lnTo>
                    <a:lnTo>
                      <a:pt x="876" y="2159"/>
                    </a:lnTo>
                    <a:lnTo>
                      <a:pt x="871" y="2131"/>
                    </a:lnTo>
                    <a:lnTo>
                      <a:pt x="868" y="2107"/>
                    </a:lnTo>
                    <a:lnTo>
                      <a:pt x="863" y="2079"/>
                    </a:lnTo>
                    <a:lnTo>
                      <a:pt x="856" y="2046"/>
                    </a:lnTo>
                    <a:lnTo>
                      <a:pt x="849" y="2011"/>
                    </a:lnTo>
                    <a:lnTo>
                      <a:pt x="843" y="1975"/>
                    </a:lnTo>
                    <a:lnTo>
                      <a:pt x="836" y="1938"/>
                    </a:lnTo>
                    <a:lnTo>
                      <a:pt x="827" y="1902"/>
                    </a:lnTo>
                    <a:lnTo>
                      <a:pt x="820" y="1867"/>
                    </a:lnTo>
                    <a:lnTo>
                      <a:pt x="814" y="1837"/>
                    </a:lnTo>
                    <a:lnTo>
                      <a:pt x="807" y="1811"/>
                    </a:lnTo>
                    <a:lnTo>
                      <a:pt x="802" y="1791"/>
                    </a:lnTo>
                    <a:lnTo>
                      <a:pt x="795" y="1768"/>
                    </a:lnTo>
                    <a:lnTo>
                      <a:pt x="788" y="1743"/>
                    </a:lnTo>
                    <a:lnTo>
                      <a:pt x="760" y="1662"/>
                    </a:lnTo>
                    <a:lnTo>
                      <a:pt x="751" y="1639"/>
                    </a:lnTo>
                    <a:lnTo>
                      <a:pt x="742" y="1619"/>
                    </a:lnTo>
                    <a:lnTo>
                      <a:pt x="732" y="1605"/>
                    </a:lnTo>
                    <a:lnTo>
                      <a:pt x="725" y="1593"/>
                    </a:lnTo>
                    <a:lnTo>
                      <a:pt x="717" y="1575"/>
                    </a:lnTo>
                    <a:lnTo>
                      <a:pt x="708" y="1553"/>
                    </a:lnTo>
                    <a:lnTo>
                      <a:pt x="698" y="1527"/>
                    </a:lnTo>
                    <a:lnTo>
                      <a:pt x="688" y="1501"/>
                    </a:lnTo>
                    <a:lnTo>
                      <a:pt x="678" y="1474"/>
                    </a:lnTo>
                    <a:lnTo>
                      <a:pt x="669" y="1448"/>
                    </a:lnTo>
                    <a:lnTo>
                      <a:pt x="661" y="1424"/>
                    </a:lnTo>
                    <a:lnTo>
                      <a:pt x="655" y="1404"/>
                    </a:lnTo>
                    <a:lnTo>
                      <a:pt x="650" y="1389"/>
                    </a:lnTo>
                    <a:lnTo>
                      <a:pt x="647" y="1379"/>
                    </a:lnTo>
                    <a:lnTo>
                      <a:pt x="644" y="1375"/>
                    </a:lnTo>
                    <a:lnTo>
                      <a:pt x="642" y="1377"/>
                    </a:lnTo>
                    <a:lnTo>
                      <a:pt x="640" y="1384"/>
                    </a:lnTo>
                    <a:lnTo>
                      <a:pt x="638" y="1396"/>
                    </a:lnTo>
                    <a:lnTo>
                      <a:pt x="636" y="1411"/>
                    </a:lnTo>
                    <a:lnTo>
                      <a:pt x="633" y="1427"/>
                    </a:lnTo>
                    <a:lnTo>
                      <a:pt x="629" y="1446"/>
                    </a:lnTo>
                    <a:lnTo>
                      <a:pt x="625" y="1465"/>
                    </a:lnTo>
                    <a:lnTo>
                      <a:pt x="616" y="1488"/>
                    </a:lnTo>
                    <a:lnTo>
                      <a:pt x="607" y="1517"/>
                    </a:lnTo>
                    <a:lnTo>
                      <a:pt x="597" y="1550"/>
                    </a:lnTo>
                    <a:lnTo>
                      <a:pt x="585" y="1584"/>
                    </a:lnTo>
                    <a:lnTo>
                      <a:pt x="572" y="1619"/>
                    </a:lnTo>
                    <a:lnTo>
                      <a:pt x="561" y="1654"/>
                    </a:lnTo>
                    <a:lnTo>
                      <a:pt x="548" y="1686"/>
                    </a:lnTo>
                    <a:lnTo>
                      <a:pt x="538" y="1712"/>
                    </a:lnTo>
                    <a:lnTo>
                      <a:pt x="526" y="1743"/>
                    </a:lnTo>
                    <a:lnTo>
                      <a:pt x="516" y="1774"/>
                    </a:lnTo>
                    <a:lnTo>
                      <a:pt x="507" y="1807"/>
                    </a:lnTo>
                    <a:lnTo>
                      <a:pt x="499" y="1838"/>
                    </a:lnTo>
                    <a:lnTo>
                      <a:pt x="492" y="1867"/>
                    </a:lnTo>
                    <a:lnTo>
                      <a:pt x="485" y="1892"/>
                    </a:lnTo>
                    <a:lnTo>
                      <a:pt x="479" y="1911"/>
                    </a:lnTo>
                    <a:lnTo>
                      <a:pt x="474" y="1923"/>
                    </a:lnTo>
                    <a:lnTo>
                      <a:pt x="469" y="1942"/>
                    </a:lnTo>
                    <a:lnTo>
                      <a:pt x="463" y="1964"/>
                    </a:lnTo>
                    <a:lnTo>
                      <a:pt x="458" y="1990"/>
                    </a:lnTo>
                    <a:lnTo>
                      <a:pt x="451" y="2019"/>
                    </a:lnTo>
                    <a:lnTo>
                      <a:pt x="444" y="2051"/>
                    </a:lnTo>
                    <a:lnTo>
                      <a:pt x="437" y="2083"/>
                    </a:lnTo>
                    <a:lnTo>
                      <a:pt x="431" y="2116"/>
                    </a:lnTo>
                    <a:lnTo>
                      <a:pt x="424" y="2146"/>
                    </a:lnTo>
                    <a:lnTo>
                      <a:pt x="418" y="2175"/>
                    </a:lnTo>
                    <a:lnTo>
                      <a:pt x="414" y="2201"/>
                    </a:lnTo>
                    <a:lnTo>
                      <a:pt x="410" y="2222"/>
                    </a:lnTo>
                    <a:lnTo>
                      <a:pt x="407" y="2238"/>
                    </a:lnTo>
                    <a:lnTo>
                      <a:pt x="402" y="2265"/>
                    </a:lnTo>
                    <a:lnTo>
                      <a:pt x="390" y="2328"/>
                    </a:lnTo>
                    <a:lnTo>
                      <a:pt x="383" y="2358"/>
                    </a:lnTo>
                    <a:lnTo>
                      <a:pt x="377" y="2386"/>
                    </a:lnTo>
                    <a:lnTo>
                      <a:pt x="368" y="2408"/>
                    </a:lnTo>
                    <a:lnTo>
                      <a:pt x="361" y="2423"/>
                    </a:lnTo>
                    <a:lnTo>
                      <a:pt x="353" y="2438"/>
                    </a:lnTo>
                    <a:lnTo>
                      <a:pt x="349" y="2452"/>
                    </a:lnTo>
                    <a:lnTo>
                      <a:pt x="346" y="2467"/>
                    </a:lnTo>
                    <a:lnTo>
                      <a:pt x="346" y="2531"/>
                    </a:lnTo>
                    <a:lnTo>
                      <a:pt x="345" y="2557"/>
                    </a:lnTo>
                    <a:lnTo>
                      <a:pt x="341" y="2579"/>
                    </a:lnTo>
                    <a:lnTo>
                      <a:pt x="332" y="2599"/>
                    </a:lnTo>
                    <a:lnTo>
                      <a:pt x="326" y="2608"/>
                    </a:lnTo>
                    <a:lnTo>
                      <a:pt x="315" y="2617"/>
                    </a:lnTo>
                    <a:lnTo>
                      <a:pt x="302" y="2629"/>
                    </a:lnTo>
                    <a:lnTo>
                      <a:pt x="287" y="2639"/>
                    </a:lnTo>
                    <a:lnTo>
                      <a:pt x="286" y="2654"/>
                    </a:lnTo>
                    <a:lnTo>
                      <a:pt x="285" y="2671"/>
                    </a:lnTo>
                    <a:lnTo>
                      <a:pt x="284" y="2688"/>
                    </a:lnTo>
                    <a:lnTo>
                      <a:pt x="283" y="2702"/>
                    </a:lnTo>
                    <a:lnTo>
                      <a:pt x="283" y="2714"/>
                    </a:lnTo>
                    <a:lnTo>
                      <a:pt x="281" y="2720"/>
                    </a:lnTo>
                    <a:lnTo>
                      <a:pt x="278" y="2724"/>
                    </a:lnTo>
                    <a:lnTo>
                      <a:pt x="269" y="2730"/>
                    </a:lnTo>
                    <a:lnTo>
                      <a:pt x="258" y="2736"/>
                    </a:lnTo>
                    <a:lnTo>
                      <a:pt x="248" y="2739"/>
                    </a:lnTo>
                    <a:lnTo>
                      <a:pt x="234" y="2742"/>
                    </a:lnTo>
                    <a:lnTo>
                      <a:pt x="222" y="2743"/>
                    </a:lnTo>
                    <a:lnTo>
                      <a:pt x="214" y="2745"/>
                    </a:lnTo>
                    <a:lnTo>
                      <a:pt x="211" y="2748"/>
                    </a:lnTo>
                    <a:lnTo>
                      <a:pt x="210" y="2753"/>
                    </a:lnTo>
                    <a:lnTo>
                      <a:pt x="208" y="2760"/>
                    </a:lnTo>
                    <a:lnTo>
                      <a:pt x="208" y="2768"/>
                    </a:lnTo>
                    <a:lnTo>
                      <a:pt x="206" y="2778"/>
                    </a:lnTo>
                    <a:lnTo>
                      <a:pt x="203" y="2785"/>
                    </a:lnTo>
                    <a:lnTo>
                      <a:pt x="193" y="2793"/>
                    </a:lnTo>
                    <a:lnTo>
                      <a:pt x="183" y="2802"/>
                    </a:lnTo>
                    <a:lnTo>
                      <a:pt x="169" y="2810"/>
                    </a:lnTo>
                    <a:lnTo>
                      <a:pt x="154" y="2820"/>
                    </a:lnTo>
                    <a:lnTo>
                      <a:pt x="140" y="2827"/>
                    </a:lnTo>
                    <a:lnTo>
                      <a:pt x="127" y="2832"/>
                    </a:lnTo>
                    <a:lnTo>
                      <a:pt x="109" y="2837"/>
                    </a:lnTo>
                    <a:lnTo>
                      <a:pt x="88" y="2838"/>
                    </a:lnTo>
                    <a:lnTo>
                      <a:pt x="67" y="2838"/>
                    </a:lnTo>
                    <a:lnTo>
                      <a:pt x="47" y="2837"/>
                    </a:lnTo>
                    <a:lnTo>
                      <a:pt x="29" y="2837"/>
                    </a:lnTo>
                    <a:lnTo>
                      <a:pt x="23" y="2836"/>
                    </a:lnTo>
                    <a:lnTo>
                      <a:pt x="15" y="2835"/>
                    </a:lnTo>
                    <a:lnTo>
                      <a:pt x="6" y="2832"/>
                    </a:lnTo>
                    <a:lnTo>
                      <a:pt x="1" y="2829"/>
                    </a:lnTo>
                    <a:lnTo>
                      <a:pt x="0" y="2823"/>
                    </a:lnTo>
                    <a:lnTo>
                      <a:pt x="0" y="2815"/>
                    </a:lnTo>
                    <a:lnTo>
                      <a:pt x="2" y="2808"/>
                    </a:lnTo>
                    <a:lnTo>
                      <a:pt x="6" y="2800"/>
                    </a:lnTo>
                    <a:lnTo>
                      <a:pt x="8" y="2794"/>
                    </a:lnTo>
                    <a:lnTo>
                      <a:pt x="11" y="2786"/>
                    </a:lnTo>
                    <a:lnTo>
                      <a:pt x="16" y="2772"/>
                    </a:lnTo>
                    <a:lnTo>
                      <a:pt x="21" y="2757"/>
                    </a:lnTo>
                    <a:lnTo>
                      <a:pt x="28" y="2742"/>
                    </a:lnTo>
                    <a:lnTo>
                      <a:pt x="36" y="2729"/>
                    </a:lnTo>
                    <a:lnTo>
                      <a:pt x="42" y="2722"/>
                    </a:lnTo>
                    <a:lnTo>
                      <a:pt x="48" y="2710"/>
                    </a:lnTo>
                    <a:lnTo>
                      <a:pt x="58" y="2695"/>
                    </a:lnTo>
                    <a:lnTo>
                      <a:pt x="68" y="2680"/>
                    </a:lnTo>
                    <a:lnTo>
                      <a:pt x="79" y="2663"/>
                    </a:lnTo>
                    <a:lnTo>
                      <a:pt x="89" y="2646"/>
                    </a:lnTo>
                    <a:lnTo>
                      <a:pt x="98" y="2631"/>
                    </a:lnTo>
                    <a:lnTo>
                      <a:pt x="105" y="2620"/>
                    </a:lnTo>
                    <a:lnTo>
                      <a:pt x="102" y="2611"/>
                    </a:lnTo>
                    <a:lnTo>
                      <a:pt x="102" y="2601"/>
                    </a:lnTo>
                    <a:lnTo>
                      <a:pt x="104" y="2589"/>
                    </a:lnTo>
                    <a:lnTo>
                      <a:pt x="113" y="2564"/>
                    </a:lnTo>
                    <a:lnTo>
                      <a:pt x="117" y="2551"/>
                    </a:lnTo>
                    <a:lnTo>
                      <a:pt x="118" y="2542"/>
                    </a:lnTo>
                    <a:lnTo>
                      <a:pt x="115" y="2535"/>
                    </a:lnTo>
                    <a:lnTo>
                      <a:pt x="106" y="2528"/>
                    </a:lnTo>
                    <a:lnTo>
                      <a:pt x="95" y="2518"/>
                    </a:lnTo>
                    <a:lnTo>
                      <a:pt x="89" y="2509"/>
                    </a:lnTo>
                    <a:lnTo>
                      <a:pt x="86" y="2495"/>
                    </a:lnTo>
                    <a:lnTo>
                      <a:pt x="86" y="2477"/>
                    </a:lnTo>
                    <a:lnTo>
                      <a:pt x="88" y="2456"/>
                    </a:lnTo>
                    <a:lnTo>
                      <a:pt x="91" y="2431"/>
                    </a:lnTo>
                    <a:lnTo>
                      <a:pt x="96" y="2404"/>
                    </a:lnTo>
                    <a:lnTo>
                      <a:pt x="102" y="2378"/>
                    </a:lnTo>
                    <a:lnTo>
                      <a:pt x="106" y="2349"/>
                    </a:lnTo>
                    <a:lnTo>
                      <a:pt x="117" y="2294"/>
                    </a:lnTo>
                    <a:lnTo>
                      <a:pt x="130" y="2243"/>
                    </a:lnTo>
                    <a:lnTo>
                      <a:pt x="144" y="2193"/>
                    </a:lnTo>
                    <a:lnTo>
                      <a:pt x="157" y="2142"/>
                    </a:lnTo>
                    <a:lnTo>
                      <a:pt x="163" y="2118"/>
                    </a:lnTo>
                    <a:lnTo>
                      <a:pt x="170" y="2093"/>
                    </a:lnTo>
                    <a:lnTo>
                      <a:pt x="178" y="2066"/>
                    </a:lnTo>
                    <a:lnTo>
                      <a:pt x="185" y="2038"/>
                    </a:lnTo>
                    <a:lnTo>
                      <a:pt x="199" y="1985"/>
                    </a:lnTo>
                    <a:lnTo>
                      <a:pt x="205" y="1961"/>
                    </a:lnTo>
                    <a:lnTo>
                      <a:pt x="211" y="1940"/>
                    </a:lnTo>
                    <a:lnTo>
                      <a:pt x="215" y="1924"/>
                    </a:lnTo>
                    <a:lnTo>
                      <a:pt x="218" y="1912"/>
                    </a:lnTo>
                    <a:lnTo>
                      <a:pt x="220" y="1898"/>
                    </a:lnTo>
                    <a:lnTo>
                      <a:pt x="220" y="1883"/>
                    </a:lnTo>
                    <a:lnTo>
                      <a:pt x="218" y="1867"/>
                    </a:lnTo>
                    <a:lnTo>
                      <a:pt x="217" y="1850"/>
                    </a:lnTo>
                    <a:lnTo>
                      <a:pt x="219" y="1830"/>
                    </a:lnTo>
                    <a:lnTo>
                      <a:pt x="223" y="1809"/>
                    </a:lnTo>
                    <a:lnTo>
                      <a:pt x="229" y="1786"/>
                    </a:lnTo>
                    <a:lnTo>
                      <a:pt x="232" y="1759"/>
                    </a:lnTo>
                    <a:lnTo>
                      <a:pt x="232" y="1731"/>
                    </a:lnTo>
                    <a:lnTo>
                      <a:pt x="230" y="1703"/>
                    </a:lnTo>
                    <a:lnTo>
                      <a:pt x="228" y="1678"/>
                    </a:lnTo>
                    <a:lnTo>
                      <a:pt x="225" y="1654"/>
                    </a:lnTo>
                    <a:lnTo>
                      <a:pt x="223" y="1639"/>
                    </a:lnTo>
                    <a:lnTo>
                      <a:pt x="225" y="1619"/>
                    </a:lnTo>
                    <a:lnTo>
                      <a:pt x="226" y="1596"/>
                    </a:lnTo>
                    <a:lnTo>
                      <a:pt x="229" y="1572"/>
                    </a:lnTo>
                    <a:lnTo>
                      <a:pt x="234" y="1547"/>
                    </a:lnTo>
                    <a:lnTo>
                      <a:pt x="239" y="1522"/>
                    </a:lnTo>
                    <a:lnTo>
                      <a:pt x="242" y="1498"/>
                    </a:lnTo>
                    <a:lnTo>
                      <a:pt x="247" y="1479"/>
                    </a:lnTo>
                    <a:lnTo>
                      <a:pt x="249" y="1462"/>
                    </a:lnTo>
                    <a:lnTo>
                      <a:pt x="250" y="1451"/>
                    </a:lnTo>
                    <a:lnTo>
                      <a:pt x="250" y="1430"/>
                    </a:lnTo>
                    <a:lnTo>
                      <a:pt x="248" y="1405"/>
                    </a:lnTo>
                    <a:lnTo>
                      <a:pt x="247" y="1377"/>
                    </a:lnTo>
                    <a:lnTo>
                      <a:pt x="248" y="1347"/>
                    </a:lnTo>
                    <a:lnTo>
                      <a:pt x="252" y="1318"/>
                    </a:lnTo>
                    <a:lnTo>
                      <a:pt x="257" y="1295"/>
                    </a:lnTo>
                    <a:lnTo>
                      <a:pt x="259" y="1269"/>
                    </a:lnTo>
                    <a:lnTo>
                      <a:pt x="261" y="1240"/>
                    </a:lnTo>
                    <a:lnTo>
                      <a:pt x="235" y="1231"/>
                    </a:lnTo>
                    <a:lnTo>
                      <a:pt x="211" y="1223"/>
                    </a:lnTo>
                    <a:lnTo>
                      <a:pt x="190" y="1215"/>
                    </a:lnTo>
                    <a:lnTo>
                      <a:pt x="170" y="1208"/>
                    </a:lnTo>
                    <a:lnTo>
                      <a:pt x="156" y="1203"/>
                    </a:lnTo>
                    <a:lnTo>
                      <a:pt x="146" y="1198"/>
                    </a:lnTo>
                    <a:lnTo>
                      <a:pt x="141" y="1197"/>
                    </a:lnTo>
                    <a:lnTo>
                      <a:pt x="140" y="1194"/>
                    </a:lnTo>
                    <a:lnTo>
                      <a:pt x="141" y="1186"/>
                    </a:lnTo>
                    <a:lnTo>
                      <a:pt x="145" y="1174"/>
                    </a:lnTo>
                    <a:lnTo>
                      <a:pt x="150" y="1160"/>
                    </a:lnTo>
                    <a:lnTo>
                      <a:pt x="168" y="1111"/>
                    </a:lnTo>
                    <a:lnTo>
                      <a:pt x="172" y="1096"/>
                    </a:lnTo>
                    <a:lnTo>
                      <a:pt x="176" y="1083"/>
                    </a:lnTo>
                    <a:lnTo>
                      <a:pt x="178" y="1072"/>
                    </a:lnTo>
                    <a:lnTo>
                      <a:pt x="183" y="1055"/>
                    </a:lnTo>
                    <a:lnTo>
                      <a:pt x="190" y="1036"/>
                    </a:lnTo>
                    <a:lnTo>
                      <a:pt x="197" y="1013"/>
                    </a:lnTo>
                    <a:lnTo>
                      <a:pt x="205" y="989"/>
                    </a:lnTo>
                    <a:lnTo>
                      <a:pt x="213" y="966"/>
                    </a:lnTo>
                    <a:lnTo>
                      <a:pt x="221" y="944"/>
                    </a:lnTo>
                    <a:lnTo>
                      <a:pt x="228" y="923"/>
                    </a:lnTo>
                    <a:lnTo>
                      <a:pt x="235" y="905"/>
                    </a:lnTo>
                    <a:lnTo>
                      <a:pt x="240" y="892"/>
                    </a:lnTo>
                    <a:lnTo>
                      <a:pt x="243" y="884"/>
                    </a:lnTo>
                    <a:lnTo>
                      <a:pt x="246" y="875"/>
                    </a:lnTo>
                    <a:lnTo>
                      <a:pt x="247" y="869"/>
                    </a:lnTo>
                    <a:lnTo>
                      <a:pt x="247" y="866"/>
                    </a:lnTo>
                    <a:lnTo>
                      <a:pt x="244" y="865"/>
                    </a:lnTo>
                    <a:lnTo>
                      <a:pt x="243" y="863"/>
                    </a:lnTo>
                    <a:lnTo>
                      <a:pt x="243" y="860"/>
                    </a:lnTo>
                    <a:lnTo>
                      <a:pt x="249" y="842"/>
                    </a:lnTo>
                    <a:lnTo>
                      <a:pt x="254" y="830"/>
                    </a:lnTo>
                    <a:lnTo>
                      <a:pt x="259" y="816"/>
                    </a:lnTo>
                    <a:lnTo>
                      <a:pt x="266" y="803"/>
                    </a:lnTo>
                    <a:lnTo>
                      <a:pt x="271" y="791"/>
                    </a:lnTo>
                    <a:lnTo>
                      <a:pt x="278" y="776"/>
                    </a:lnTo>
                    <a:lnTo>
                      <a:pt x="285" y="759"/>
                    </a:lnTo>
                    <a:lnTo>
                      <a:pt x="301" y="719"/>
                    </a:lnTo>
                    <a:lnTo>
                      <a:pt x="308" y="699"/>
                    </a:lnTo>
                    <a:lnTo>
                      <a:pt x="315" y="682"/>
                    </a:lnTo>
                    <a:lnTo>
                      <a:pt x="321" y="668"/>
                    </a:lnTo>
                    <a:lnTo>
                      <a:pt x="324" y="659"/>
                    </a:lnTo>
                    <a:lnTo>
                      <a:pt x="328" y="648"/>
                    </a:lnTo>
                    <a:lnTo>
                      <a:pt x="328" y="641"/>
                    </a:lnTo>
                    <a:lnTo>
                      <a:pt x="326" y="638"/>
                    </a:lnTo>
                    <a:lnTo>
                      <a:pt x="323" y="637"/>
                    </a:lnTo>
                    <a:lnTo>
                      <a:pt x="320" y="635"/>
                    </a:lnTo>
                    <a:lnTo>
                      <a:pt x="314" y="634"/>
                    </a:lnTo>
                    <a:lnTo>
                      <a:pt x="305" y="632"/>
                    </a:lnTo>
                    <a:lnTo>
                      <a:pt x="297" y="627"/>
                    </a:lnTo>
                    <a:lnTo>
                      <a:pt x="284" y="619"/>
                    </a:lnTo>
                    <a:lnTo>
                      <a:pt x="270" y="615"/>
                    </a:lnTo>
                    <a:lnTo>
                      <a:pt x="265" y="610"/>
                    </a:lnTo>
                    <a:lnTo>
                      <a:pt x="258" y="599"/>
                    </a:lnTo>
                    <a:lnTo>
                      <a:pt x="241" y="558"/>
                    </a:lnTo>
                    <a:lnTo>
                      <a:pt x="236" y="547"/>
                    </a:lnTo>
                    <a:lnTo>
                      <a:pt x="233" y="535"/>
                    </a:lnTo>
                    <a:lnTo>
                      <a:pt x="232" y="521"/>
                    </a:lnTo>
                    <a:lnTo>
                      <a:pt x="230" y="505"/>
                    </a:lnTo>
                    <a:lnTo>
                      <a:pt x="229" y="490"/>
                    </a:lnTo>
                    <a:lnTo>
                      <a:pt x="228" y="477"/>
                    </a:lnTo>
                    <a:lnTo>
                      <a:pt x="227" y="470"/>
                    </a:lnTo>
                    <a:lnTo>
                      <a:pt x="226" y="462"/>
                    </a:lnTo>
                    <a:lnTo>
                      <a:pt x="223" y="451"/>
                    </a:lnTo>
                    <a:lnTo>
                      <a:pt x="222" y="437"/>
                    </a:lnTo>
                    <a:lnTo>
                      <a:pt x="222" y="425"/>
                    </a:lnTo>
                    <a:lnTo>
                      <a:pt x="225" y="417"/>
                    </a:lnTo>
                    <a:lnTo>
                      <a:pt x="227" y="411"/>
                    </a:lnTo>
                    <a:lnTo>
                      <a:pt x="228" y="401"/>
                    </a:lnTo>
                    <a:lnTo>
                      <a:pt x="229" y="388"/>
                    </a:lnTo>
                    <a:lnTo>
                      <a:pt x="229" y="374"/>
                    </a:lnTo>
                    <a:lnTo>
                      <a:pt x="228" y="362"/>
                    </a:lnTo>
                    <a:lnTo>
                      <a:pt x="223" y="344"/>
                    </a:lnTo>
                    <a:lnTo>
                      <a:pt x="226" y="333"/>
                    </a:lnTo>
                    <a:lnTo>
                      <a:pt x="230" y="323"/>
                    </a:lnTo>
                    <a:lnTo>
                      <a:pt x="236" y="313"/>
                    </a:lnTo>
                    <a:lnTo>
                      <a:pt x="242" y="309"/>
                    </a:lnTo>
                    <a:lnTo>
                      <a:pt x="247" y="303"/>
                    </a:lnTo>
                    <a:lnTo>
                      <a:pt x="249" y="295"/>
                    </a:lnTo>
                    <a:lnTo>
                      <a:pt x="249" y="281"/>
                    </a:lnTo>
                    <a:lnTo>
                      <a:pt x="251" y="260"/>
                    </a:lnTo>
                    <a:lnTo>
                      <a:pt x="254" y="249"/>
                    </a:lnTo>
                    <a:lnTo>
                      <a:pt x="256" y="244"/>
                    </a:lnTo>
                    <a:lnTo>
                      <a:pt x="257" y="238"/>
                    </a:lnTo>
                    <a:lnTo>
                      <a:pt x="256" y="226"/>
                    </a:lnTo>
                    <a:lnTo>
                      <a:pt x="255" y="212"/>
                    </a:lnTo>
                    <a:lnTo>
                      <a:pt x="255" y="180"/>
                    </a:lnTo>
                    <a:lnTo>
                      <a:pt x="257" y="159"/>
                    </a:lnTo>
                    <a:lnTo>
                      <a:pt x="264" y="137"/>
                    </a:lnTo>
                    <a:lnTo>
                      <a:pt x="273" y="118"/>
                    </a:lnTo>
                    <a:lnTo>
                      <a:pt x="284" y="104"/>
                    </a:lnTo>
                    <a:lnTo>
                      <a:pt x="294" y="97"/>
                    </a:lnTo>
                    <a:lnTo>
                      <a:pt x="309" y="91"/>
                    </a:lnTo>
                    <a:lnTo>
                      <a:pt x="329" y="86"/>
                    </a:lnTo>
                    <a:lnTo>
                      <a:pt x="349" y="84"/>
                    </a:lnTo>
                    <a:lnTo>
                      <a:pt x="367" y="82"/>
                    </a:lnTo>
                    <a:lnTo>
                      <a:pt x="400" y="80"/>
                    </a:lnTo>
                    <a:lnTo>
                      <a:pt x="419" y="77"/>
                    </a:lnTo>
                    <a:lnTo>
                      <a:pt x="440" y="75"/>
                    </a:lnTo>
                    <a:lnTo>
                      <a:pt x="460" y="73"/>
                    </a:lnTo>
                    <a:lnTo>
                      <a:pt x="479" y="71"/>
                    </a:lnTo>
                    <a:lnTo>
                      <a:pt x="492" y="70"/>
                    </a:lnTo>
                    <a:lnTo>
                      <a:pt x="504" y="68"/>
                    </a:lnTo>
                    <a:lnTo>
                      <a:pt x="513" y="61"/>
                    </a:lnTo>
                    <a:lnTo>
                      <a:pt x="523" y="53"/>
                    </a:lnTo>
                    <a:lnTo>
                      <a:pt x="528" y="45"/>
                    </a:lnTo>
                    <a:lnTo>
                      <a:pt x="533" y="38"/>
                    </a:lnTo>
                    <a:lnTo>
                      <a:pt x="534" y="35"/>
                    </a:lnTo>
                    <a:lnTo>
                      <a:pt x="538" y="30"/>
                    </a:lnTo>
                    <a:lnTo>
                      <a:pt x="542" y="20"/>
                    </a:lnTo>
                    <a:lnTo>
                      <a:pt x="546" y="12"/>
                    </a:lnTo>
                    <a:lnTo>
                      <a:pt x="55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399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81A5F097-1B23-9148-93B8-F976A3F972F8}"/>
              </a:ext>
            </a:extLst>
          </p:cNvPr>
          <p:cNvSpPr txBox="1"/>
          <p:nvPr/>
        </p:nvSpPr>
        <p:spPr>
          <a:xfrm>
            <a:off x="773718" y="1002546"/>
            <a:ext cx="10644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simple words, Random Forest is a machine learning algorithm which learns to map data (e.g. temperature today) to outputs (temperature tomorrow) by </a:t>
            </a:r>
            <a:r>
              <a:rPr lang="en-GB" dirty="0"/>
              <a:t>learns any relationships between the data. Advantages include:</a:t>
            </a:r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D20D4F4-E784-8E48-8A7B-7F2A36E11E29}"/>
              </a:ext>
            </a:extLst>
          </p:cNvPr>
          <p:cNvCxnSpPr>
            <a:cxnSpLocks/>
          </p:cNvCxnSpPr>
          <p:nvPr/>
        </p:nvCxnSpPr>
        <p:spPr>
          <a:xfrm>
            <a:off x="151565" y="973752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F1B33BE-BCCE-4B4E-A3C7-15BE47D73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078800"/>
              </p:ext>
            </p:extLst>
          </p:nvPr>
        </p:nvGraphicFramePr>
        <p:xfrm>
          <a:off x="1079002" y="5861356"/>
          <a:ext cx="10033988" cy="619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08497">
                  <a:extLst>
                    <a:ext uri="{9D8B030D-6E8A-4147-A177-3AD203B41FA5}">
                      <a16:colId xmlns:a16="http://schemas.microsoft.com/office/drawing/2014/main" val="4290838709"/>
                    </a:ext>
                  </a:extLst>
                </a:gridCol>
                <a:gridCol w="2508497">
                  <a:extLst>
                    <a:ext uri="{9D8B030D-6E8A-4147-A177-3AD203B41FA5}">
                      <a16:colId xmlns:a16="http://schemas.microsoft.com/office/drawing/2014/main" val="3571843748"/>
                    </a:ext>
                  </a:extLst>
                </a:gridCol>
                <a:gridCol w="2508497">
                  <a:extLst>
                    <a:ext uri="{9D8B030D-6E8A-4147-A177-3AD203B41FA5}">
                      <a16:colId xmlns:a16="http://schemas.microsoft.com/office/drawing/2014/main" val="678211485"/>
                    </a:ext>
                  </a:extLst>
                </a:gridCol>
                <a:gridCol w="2508497">
                  <a:extLst>
                    <a:ext uri="{9D8B030D-6E8A-4147-A177-3AD203B41FA5}">
                      <a16:colId xmlns:a16="http://schemas.microsoft.com/office/drawing/2014/main" val="158792485"/>
                    </a:ext>
                  </a:extLst>
                </a:gridCol>
              </a:tblGrid>
              <a:tr h="18669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</a:rPr>
                        <a:t>Model Name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</a:rPr>
                        <a:t>Precision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Recall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</a:rPr>
                        <a:t>Accuracy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875110030"/>
                  </a:ext>
                </a:extLst>
              </a:tr>
              <a:tr h="1803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Random Forest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</a:rPr>
                        <a:t>86.2</a:t>
                      </a:r>
                      <a:r>
                        <a:rPr lang="en-IN" sz="1200" u="none" dirty="0">
                          <a:effectLst/>
                        </a:rPr>
                        <a:t>4</a:t>
                      </a:r>
                      <a:r>
                        <a:rPr lang="en-IN" sz="1200" dirty="0">
                          <a:effectLst/>
                        </a:rPr>
                        <a:t>%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40.86%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</a:rPr>
                        <a:t>89.56%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867968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343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FEC51-54F1-1043-BD1E-83F61C5ED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SAVING YOUR MONEY</a:t>
            </a:r>
          </a:p>
        </p:txBody>
      </p:sp>
      <p:sp>
        <p:nvSpPr>
          <p:cNvPr id="5" name="object 9">
            <a:extLst>
              <a:ext uri="{FF2B5EF4-FFF2-40B4-BE49-F238E27FC236}">
                <a16:creationId xmlns:a16="http://schemas.microsoft.com/office/drawing/2014/main" id="{3EEA8DD2-6D5B-2E44-A3C7-0F2B09B14AC6}"/>
              </a:ext>
            </a:extLst>
          </p:cNvPr>
          <p:cNvSpPr txBox="1"/>
          <p:nvPr/>
        </p:nvSpPr>
        <p:spPr>
          <a:xfrm>
            <a:off x="609600" y="1149758"/>
            <a:ext cx="4630839" cy="1105431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2000" b="1" spc="60" dirty="0">
                <a:solidFill>
                  <a:srgbClr val="E4032E"/>
                </a:solidFill>
                <a:cs typeface="Calibri"/>
              </a:rPr>
              <a:t>CURRENT EMAILS</a:t>
            </a:r>
            <a:endParaRPr lang="en-GB" sz="2000" dirty="0">
              <a:cs typeface="Calibri"/>
            </a:endParaRPr>
          </a:p>
          <a:p>
            <a:pPr marL="298450" marR="215265" indent="-285750">
              <a:spcBef>
                <a:spcPts val="850"/>
              </a:spcBef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94643"/>
                </a:solidFill>
                <a:cs typeface="Calibri"/>
              </a:rPr>
              <a:t>Average Cost of one email: £0.12</a:t>
            </a:r>
          </a:p>
          <a:p>
            <a:pPr marL="298450" marR="215265" indent="-285750">
              <a:lnSpc>
                <a:spcPct val="100000"/>
              </a:lnSpc>
              <a:spcBef>
                <a:spcPts val="850"/>
              </a:spcBef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94643"/>
                </a:solidFill>
                <a:cs typeface="Calibri"/>
              </a:rPr>
              <a:t>Total cost: 0.12 * 42782 = </a:t>
            </a:r>
            <a:r>
              <a:rPr lang="en-GB" b="1" dirty="0">
                <a:solidFill>
                  <a:srgbClr val="494643"/>
                </a:solidFill>
                <a:cs typeface="Calibri"/>
              </a:rPr>
              <a:t>£5134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FACB81A-3042-1E4D-A0A0-9F09F7EA5B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4945208"/>
              </p:ext>
            </p:extLst>
          </p:nvPr>
        </p:nvGraphicFramePr>
        <p:xfrm>
          <a:off x="5734089" y="1071972"/>
          <a:ext cx="6311900" cy="51058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object 9">
            <a:extLst>
              <a:ext uri="{FF2B5EF4-FFF2-40B4-BE49-F238E27FC236}">
                <a16:creationId xmlns:a16="http://schemas.microsoft.com/office/drawing/2014/main" id="{D3146E1F-CF9A-C542-BB3C-8BA004EC7D7F}"/>
              </a:ext>
            </a:extLst>
          </p:cNvPr>
          <p:cNvSpPr txBox="1"/>
          <p:nvPr/>
        </p:nvSpPr>
        <p:spPr>
          <a:xfrm>
            <a:off x="609600" y="2756996"/>
            <a:ext cx="4595370" cy="17748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2000" b="1" spc="60" dirty="0">
                <a:solidFill>
                  <a:srgbClr val="E4032E"/>
                </a:solidFill>
                <a:cs typeface="Calibri"/>
              </a:rPr>
              <a:t>GOAL WITH OUR MODEL</a:t>
            </a:r>
            <a:endParaRPr sz="2000" dirty="0">
              <a:cs typeface="Calibri"/>
            </a:endParaRPr>
          </a:p>
          <a:p>
            <a:pPr marL="298450" marR="215265" indent="-285750">
              <a:lnSpc>
                <a:spcPct val="100000"/>
              </a:lnSpc>
              <a:spcBef>
                <a:spcPts val="850"/>
              </a:spcBef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94643"/>
                </a:solidFill>
                <a:cs typeface="Calibri"/>
              </a:rPr>
              <a:t>Precision of our model: 86.24%</a:t>
            </a:r>
          </a:p>
          <a:p>
            <a:pPr marL="298450" marR="215265" indent="-285750">
              <a:lnSpc>
                <a:spcPct val="100000"/>
              </a:lnSpc>
              <a:spcBef>
                <a:spcPts val="850"/>
              </a:spcBef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94643"/>
                </a:solidFill>
                <a:cs typeface="Calibri"/>
              </a:rPr>
              <a:t>Emails to be sent to achieve same number of visits: 8764 /0.8624 = 10,162</a:t>
            </a:r>
          </a:p>
          <a:p>
            <a:pPr marL="298450" marR="215265" indent="-285750">
              <a:lnSpc>
                <a:spcPct val="100000"/>
              </a:lnSpc>
              <a:spcBef>
                <a:spcPts val="850"/>
              </a:spcBef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94643"/>
                </a:solidFill>
                <a:cs typeface="Calibri"/>
              </a:rPr>
              <a:t>Total cost = 0.12 * 10162 = </a:t>
            </a:r>
            <a:r>
              <a:rPr lang="en-GB" b="1" dirty="0">
                <a:solidFill>
                  <a:srgbClr val="494643"/>
                </a:solidFill>
                <a:cs typeface="Calibri"/>
              </a:rPr>
              <a:t>£1220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D83B065-0C10-C341-BDB5-6BD5F57CBFA7}"/>
              </a:ext>
            </a:extLst>
          </p:cNvPr>
          <p:cNvSpPr/>
          <p:nvPr/>
        </p:nvSpPr>
        <p:spPr>
          <a:xfrm>
            <a:off x="2661138" y="4750157"/>
            <a:ext cx="1852246" cy="11488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£3914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09B540-6BCE-2641-B9F4-F78E35DCEDD1}"/>
              </a:ext>
            </a:extLst>
          </p:cNvPr>
          <p:cNvSpPr txBox="1"/>
          <p:nvPr/>
        </p:nvSpPr>
        <p:spPr>
          <a:xfrm>
            <a:off x="2274277" y="5093756"/>
            <a:ext cx="363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=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254642-08DE-5248-AD08-CF89F975C906}"/>
              </a:ext>
            </a:extLst>
          </p:cNvPr>
          <p:cNvSpPr txBox="1"/>
          <p:nvPr/>
        </p:nvSpPr>
        <p:spPr>
          <a:xfrm>
            <a:off x="1282925" y="5135187"/>
            <a:ext cx="1535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pc="60">
                <a:solidFill>
                  <a:srgbClr val="E4032E"/>
                </a:solidFill>
                <a:cs typeface="Calibri"/>
              </a:rPr>
              <a:t>SAVINGS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4FA3928-001C-DD4D-9F16-6916C83BCC03}"/>
              </a:ext>
            </a:extLst>
          </p:cNvPr>
          <p:cNvCxnSpPr>
            <a:cxnSpLocks/>
          </p:cNvCxnSpPr>
          <p:nvPr/>
        </p:nvCxnSpPr>
        <p:spPr>
          <a:xfrm>
            <a:off x="157120" y="973752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88470E0-1C5E-CA4E-A9FC-D418329D2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0292" y="6347154"/>
            <a:ext cx="11655697" cy="452466"/>
          </a:xfrm>
        </p:spPr>
        <p:txBody>
          <a:bodyPr/>
          <a:lstStyle/>
          <a:p>
            <a:pPr algn="l"/>
            <a:r>
              <a:rPr lang="en-US" sz="1200" dirty="0">
                <a:solidFill>
                  <a:prstClr val="black">
                    <a:tint val="75000"/>
                  </a:prstClr>
                </a:solidFill>
              </a:rPr>
              <a:t>*Cost of email 12p taken from data source: https://</a:t>
            </a:r>
            <a:r>
              <a:rPr lang="en-US" sz="1200" dirty="0" err="1">
                <a:solidFill>
                  <a:prstClr val="black">
                    <a:tint val="75000"/>
                  </a:prstClr>
                </a:solidFill>
              </a:rPr>
              <a:t>www.approvedindex.co.uk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</a:rPr>
              <a:t>/email-marketing/email-marketing-prices#:~:text=Typical%20prices%20range%20from%200.5,per%20month%20on%20a%20contract).</a:t>
            </a:r>
          </a:p>
        </p:txBody>
      </p:sp>
    </p:spTree>
    <p:extLst>
      <p:ext uri="{BB962C8B-B14F-4D97-AF65-F5344CB8AC3E}">
        <p14:creationId xmlns:p14="http://schemas.microsoft.com/office/powerpoint/2010/main" val="3167253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4252" y="164390"/>
            <a:ext cx="10972801" cy="715961"/>
          </a:xfrm>
        </p:spPr>
        <p:txBody>
          <a:bodyPr>
            <a:normAutofit/>
          </a:bodyPr>
          <a:lstStyle/>
          <a:p>
            <a:r>
              <a:rPr lang="en-US" sz="3600" b="1" dirty="0"/>
              <a:t>WHY US?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D172F03-EA4E-A546-A83F-9A114F9B24F0}"/>
              </a:ext>
            </a:extLst>
          </p:cNvPr>
          <p:cNvGrpSpPr/>
          <p:nvPr/>
        </p:nvGrpSpPr>
        <p:grpSpPr>
          <a:xfrm>
            <a:off x="1158336" y="1226635"/>
            <a:ext cx="10123530" cy="4888894"/>
            <a:chOff x="1155757" y="2038260"/>
            <a:chExt cx="9787066" cy="448705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24E1AC-42FD-C64F-80DA-7ED664C342F1}"/>
                </a:ext>
              </a:extLst>
            </p:cNvPr>
            <p:cNvGrpSpPr/>
            <p:nvPr/>
          </p:nvGrpSpPr>
          <p:grpSpPr>
            <a:xfrm>
              <a:off x="1155757" y="2038260"/>
              <a:ext cx="4700714" cy="3297753"/>
              <a:chOff x="952464" y="2023405"/>
              <a:chExt cx="3403626" cy="3297753"/>
            </a:xfrm>
          </p:grpSpPr>
          <p:sp>
            <p:nvSpPr>
              <p:cNvPr id="29" name="Content Placeholder 10"/>
              <p:cNvSpPr txBox="1">
                <a:spLocks/>
              </p:cNvSpPr>
              <p:nvPr/>
            </p:nvSpPr>
            <p:spPr>
              <a:xfrm>
                <a:off x="952464" y="3313380"/>
                <a:ext cx="3403626" cy="2007778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 marL="285750" marR="0" lvl="0" indent="-285750" algn="l" defTabSz="1218987" rtl="0" eaLnBrk="1" fontAlgn="auto" latinLnBrk="0" hangingPunct="1">
                  <a:lnSpc>
                    <a:spcPct val="13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779B7">
                      <a:lumMod val="75000"/>
                    </a:srgbClr>
                  </a:buClr>
                  <a:buSzPct val="120000"/>
                  <a:buFont typeface="Wingdings" pitchFamily="2" charset="2"/>
                  <a:buChar char="Ø"/>
                  <a:tabLst/>
                  <a:defRPr/>
                </a:pPr>
                <a:r>
                  <a:rPr lang="en-US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cs typeface="Arial" pitchFamily="34" charset="0"/>
                  </a:rPr>
                  <a:t>Identify which customers to target to visit the shops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  <a:p>
                <a:pPr marL="285750" marR="0" lvl="0" indent="-285750" algn="l" defTabSz="1218987" rtl="0" eaLnBrk="1" fontAlgn="auto" latinLnBrk="0" hangingPunct="1">
                  <a:lnSpc>
                    <a:spcPct val="13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779B7">
                      <a:lumMod val="75000"/>
                    </a:srgbClr>
                  </a:buClr>
                  <a:buSzPct val="120000"/>
                  <a:buFont typeface="Wingdings" pitchFamily="2" charset="2"/>
                  <a:buChar char="Ø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Arial" pitchFamily="34" charset="0"/>
                    <a:ea typeface="+mn-ea"/>
                    <a:cs typeface="Arial" pitchFamily="34" charset="0"/>
                  </a:rPr>
                  <a:t>Decrease costs, and increase sales</a:t>
                </a:r>
              </a:p>
            </p:txBody>
          </p:sp>
          <p:grpSp>
            <p:nvGrpSpPr>
              <p:cNvPr id="5" name="Group 31"/>
              <p:cNvGrpSpPr/>
              <p:nvPr/>
            </p:nvGrpSpPr>
            <p:grpSpPr>
              <a:xfrm>
                <a:off x="981471" y="2023405"/>
                <a:ext cx="3213804" cy="735625"/>
                <a:chOff x="2118608" y="1572064"/>
                <a:chExt cx="3213804" cy="735625"/>
              </a:xfrm>
              <a:solidFill>
                <a:schemeClr val="accent1">
                  <a:lumMod val="75000"/>
                </a:schemeClr>
              </a:solidFill>
            </p:grpSpPr>
            <p:sp>
              <p:nvSpPr>
                <p:cNvPr id="30" name="Isosceles Triangle 29"/>
                <p:cNvSpPr/>
                <p:nvPr/>
              </p:nvSpPr>
              <p:spPr>
                <a:xfrm rot="12372974">
                  <a:off x="2118608" y="1668104"/>
                  <a:ext cx="467802" cy="639585"/>
                </a:xfrm>
                <a:prstGeom prst="triangle">
                  <a:avLst>
                    <a:gd name="adj" fmla="val 49137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21898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2250416" y="1572064"/>
                  <a:ext cx="3081996" cy="5334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rIns="91440" rtlCol="0" anchor="ctr"/>
                <a:lstStyle/>
                <a:p>
                  <a:pPr marL="0" marR="0" lvl="0" indent="0" algn="ctr" defTabSz="121898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sz="1600" b="1" dirty="0">
                      <a:solidFill>
                        <a:prstClr val="white"/>
                      </a:solidFill>
                      <a:latin typeface="Arial" pitchFamily="34" charset="0"/>
                      <a:cs typeface="Arial" pitchFamily="34" charset="0"/>
                    </a:rPr>
                    <a:t>What Universal Plus Need</a:t>
                  </a:r>
                  <a:endPara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itchFamily="34" charset="0"/>
                    <a:ea typeface="+mn-ea"/>
                    <a:cs typeface="Arial" pitchFamily="34" charset="0"/>
                  </a:endParaRPr>
                </a:p>
              </p:txBody>
            </p: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8B1FA60-CAF1-734A-9823-7C6249DE073B}"/>
                </a:ext>
              </a:extLst>
            </p:cNvPr>
            <p:cNvGrpSpPr/>
            <p:nvPr/>
          </p:nvGrpSpPr>
          <p:grpSpPr>
            <a:xfrm>
              <a:off x="6347213" y="2038260"/>
              <a:ext cx="4595610" cy="4487050"/>
              <a:chOff x="4434217" y="2023405"/>
              <a:chExt cx="3403626" cy="3758587"/>
            </a:xfrm>
          </p:grpSpPr>
          <p:sp>
            <p:nvSpPr>
              <p:cNvPr id="35" name="Content Placeholder 10"/>
              <p:cNvSpPr txBox="1">
                <a:spLocks/>
              </p:cNvSpPr>
              <p:nvPr/>
            </p:nvSpPr>
            <p:spPr>
              <a:xfrm>
                <a:off x="4434217" y="3084003"/>
                <a:ext cx="3403626" cy="2697989"/>
              </a:xfrm>
              <a:prstGeom prst="rect">
                <a:avLst/>
              </a:prstGeom>
            </p:spPr>
            <p:txBody>
              <a:bodyPr>
                <a:noAutofit/>
              </a:bodyPr>
              <a:lstStyle/>
              <a:p>
                <a:pPr marL="457120" marR="0" lvl="0" indent="-457120" algn="l" defTabSz="1218987" rtl="0" eaLnBrk="1" fontAlgn="auto" latinLnBrk="0" hangingPunct="1">
                  <a:lnSpc>
                    <a:spcPct val="13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779B7"/>
                  </a:buClr>
                  <a:buSzPct val="120000"/>
                  <a:buFont typeface="Wingdings" pitchFamily="2" charset="2"/>
                  <a:buChar char="Ø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Arial" pitchFamily="34" charset="0"/>
                    <a:ea typeface="+mn-ea"/>
                    <a:cs typeface="Arial" pitchFamily="34" charset="0"/>
                  </a:rPr>
                  <a:t>Create a tailor-made system </a:t>
                </a:r>
              </a:p>
              <a:p>
                <a:pPr marL="457120" marR="0" lvl="0" indent="-457120" algn="l" defTabSz="1218987" rtl="0" eaLnBrk="1" fontAlgn="auto" latinLnBrk="0" hangingPunct="1">
                  <a:lnSpc>
                    <a:spcPct val="13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779B7"/>
                  </a:buClr>
                  <a:buSzPct val="120000"/>
                  <a:buFont typeface="Wingdings" pitchFamily="2" charset="2"/>
                  <a:buChar char="Ø"/>
                  <a:tabLst/>
                  <a:defRPr/>
                </a:pPr>
                <a:r>
                  <a:rPr lang="en-US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cs typeface="Arial" pitchFamily="34" charset="0"/>
                  </a:rPr>
                  <a:t>Target right customers: Predict customers with our model of 89.56% accuracy</a:t>
                </a:r>
                <a:endPara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  <a:p>
                <a:pPr marL="457120" marR="0" lvl="0" indent="-457120" algn="l" defTabSz="1218987" rtl="0" eaLnBrk="1" fontAlgn="auto" latinLnBrk="0" hangingPunct="1">
                  <a:lnSpc>
                    <a:spcPct val="13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779B7"/>
                  </a:buClr>
                  <a:buSzPct val="120000"/>
                  <a:buFont typeface="Wingdings" pitchFamily="2" charset="2"/>
                  <a:buChar char="Ø"/>
                  <a:tabLst/>
                  <a:defRPr/>
                </a:pPr>
                <a:r>
                  <a:rPr lang="en-US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cs typeface="Arial" pitchFamily="34" charset="0"/>
                  </a:rPr>
                  <a:t>Model leading to huge decrease in costs</a:t>
                </a:r>
              </a:p>
              <a:p>
                <a:pPr marL="457120" marR="0" lvl="0" indent="-457120" algn="l" defTabSz="1218987" rtl="0" eaLnBrk="1" fontAlgn="auto" latinLnBrk="0" hangingPunct="1">
                  <a:lnSpc>
                    <a:spcPct val="13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779B7"/>
                  </a:buClr>
                  <a:buSzPct val="120000"/>
                  <a:buFont typeface="Wingdings" pitchFamily="2" charset="2"/>
                  <a:buChar char="Ø"/>
                  <a:tabLst/>
                  <a:defRPr/>
                </a:pPr>
                <a:r>
                  <a:rPr lang="en-US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cs typeface="Arial" pitchFamily="34" charset="0"/>
                  </a:rPr>
                  <a:t>Analysis of data and providing managerial insights</a:t>
                </a:r>
              </a:p>
              <a:p>
                <a:pPr marL="457120" marR="0" lvl="0" indent="-457120" algn="l" defTabSz="1218987" rtl="0" eaLnBrk="1" fontAlgn="auto" latinLnBrk="0" hangingPunct="1">
                  <a:lnSpc>
                    <a:spcPct val="13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779B7"/>
                  </a:buClr>
                  <a:buSzPct val="120000"/>
                  <a:buFont typeface="Wingdings" pitchFamily="2" charset="2"/>
                  <a:buChar char="Ø"/>
                  <a:tabLst/>
                  <a:defRPr/>
                </a:pPr>
                <a:r>
                  <a:rPr lang="en-US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cs typeface="Arial" pitchFamily="34" charset="0"/>
                  </a:rPr>
                  <a:t>Show concrete and transparent results</a:t>
                </a:r>
              </a:p>
              <a:p>
                <a:pPr marL="457120" marR="0" lvl="0" indent="-457120" algn="l" defTabSz="1218987" rtl="0" eaLnBrk="1" fontAlgn="auto" latinLnBrk="0" hangingPunct="1">
                  <a:lnSpc>
                    <a:spcPct val="13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779B7"/>
                  </a:buClr>
                  <a:buSzPct val="120000"/>
                  <a:buFont typeface="Wingdings" pitchFamily="2" charset="2"/>
                  <a:buChar char="Ø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Arial" pitchFamily="34" charset="0"/>
                    <a:ea typeface="+mn-ea"/>
                    <a:cs typeface="Arial" pitchFamily="34" charset="0"/>
                  </a:rPr>
                  <a:t>Ongoing monitoring </a:t>
                </a:r>
                <a:r>
                  <a:rPr lang="en-US" sz="16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Arial" pitchFamily="34" charset="0"/>
                    <a:cs typeface="Arial" pitchFamily="34" charset="0"/>
                  </a:rPr>
                  <a:t>post deployment of system</a:t>
                </a:r>
              </a:p>
              <a:p>
                <a:pPr marL="457120" marR="0" lvl="0" indent="-457120" algn="l" defTabSz="1218987" rtl="0" eaLnBrk="1" fontAlgn="auto" latinLnBrk="0" hangingPunct="1">
                  <a:lnSpc>
                    <a:spcPct val="130000"/>
                  </a:lnSpc>
                  <a:spcBef>
                    <a:spcPct val="20000"/>
                  </a:spcBef>
                  <a:spcAft>
                    <a:spcPts val="0"/>
                  </a:spcAft>
                  <a:buClr>
                    <a:srgbClr val="0779B7"/>
                  </a:buClr>
                  <a:buSzPct val="120000"/>
                  <a:buFont typeface="Wingdings" pitchFamily="2" charset="2"/>
                  <a:buChar char="Ø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Arial" pitchFamily="34" charset="0"/>
                    <a:ea typeface="+mn-ea"/>
                    <a:cs typeface="Arial" pitchFamily="34" charset="0"/>
                  </a:rPr>
                  <a:t>Improve model consistently to drive profitability</a:t>
                </a:r>
              </a:p>
            </p:txBody>
          </p:sp>
          <p:grpSp>
            <p:nvGrpSpPr>
              <p:cNvPr id="7" name="Group 35"/>
              <p:cNvGrpSpPr/>
              <p:nvPr/>
            </p:nvGrpSpPr>
            <p:grpSpPr>
              <a:xfrm>
                <a:off x="4476535" y="2023405"/>
                <a:ext cx="3200493" cy="651418"/>
                <a:chOff x="2131919" y="1572064"/>
                <a:chExt cx="3200493" cy="651418"/>
              </a:xfrm>
              <a:solidFill>
                <a:schemeClr val="accent1"/>
              </a:solidFill>
            </p:grpSpPr>
            <p:sp>
              <p:nvSpPr>
                <p:cNvPr id="37" name="Isosceles Triangle 36"/>
                <p:cNvSpPr/>
                <p:nvPr/>
              </p:nvSpPr>
              <p:spPr>
                <a:xfrm rot="12041857">
                  <a:off x="2131919" y="1645095"/>
                  <a:ext cx="438863" cy="578387"/>
                </a:xfrm>
                <a:prstGeom prst="triangl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121898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Rectangle 37"/>
                <p:cNvSpPr/>
                <p:nvPr/>
              </p:nvSpPr>
              <p:spPr>
                <a:xfrm>
                  <a:off x="2250416" y="1572064"/>
                  <a:ext cx="3081996" cy="44680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rIns="91440" rtlCol="0" anchor="ctr"/>
                <a:lstStyle/>
                <a:p>
                  <a:pPr marL="0" marR="0" lvl="0" indent="0" algn="ctr" defTabSz="1218987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sz="1600" b="1" dirty="0">
                      <a:solidFill>
                        <a:prstClr val="white"/>
                      </a:solidFill>
                      <a:latin typeface="Arial" pitchFamily="34" charset="0"/>
                      <a:cs typeface="Arial" pitchFamily="34" charset="0"/>
                    </a:rPr>
                    <a:t>What We Can Do</a:t>
                  </a:r>
                  <a:endPara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itchFamily="34" charset="0"/>
                    <a:ea typeface="+mn-ea"/>
                    <a:cs typeface="Arial" pitchFamily="34" charset="0"/>
                  </a:endParaRPr>
                </a:p>
              </p:txBody>
            </p:sp>
          </p:grp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FAF4933-2C4D-F740-ADEA-4AD205972E99}"/>
                </a:ext>
              </a:extLst>
            </p:cNvPr>
            <p:cNvSpPr txBox="1"/>
            <p:nvPr/>
          </p:nvSpPr>
          <p:spPr>
            <a:xfrm>
              <a:off x="1283882" y="2788292"/>
              <a:ext cx="32012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Direct email marketing system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D9CF5AA-304B-B848-AFCD-0E25E6526C88}"/>
                </a:ext>
              </a:extLst>
            </p:cNvPr>
            <p:cNvSpPr txBox="1"/>
            <p:nvPr/>
          </p:nvSpPr>
          <p:spPr>
            <a:xfrm>
              <a:off x="6564347" y="2835008"/>
              <a:ext cx="3201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Build a complete project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363DF6F-105F-FC48-8738-83207775185B}"/>
              </a:ext>
            </a:extLst>
          </p:cNvPr>
          <p:cNvCxnSpPr>
            <a:cxnSpLocks/>
          </p:cNvCxnSpPr>
          <p:nvPr/>
        </p:nvCxnSpPr>
        <p:spPr>
          <a:xfrm>
            <a:off x="150731" y="979612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429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667" y="64471"/>
            <a:ext cx="10972801" cy="715961"/>
          </a:xfrm>
        </p:spPr>
        <p:txBody>
          <a:bodyPr/>
          <a:lstStyle/>
          <a:p>
            <a:r>
              <a:rPr lang="en-US" b="1" dirty="0"/>
              <a:t>Suggestions for email templates</a:t>
            </a:r>
          </a:p>
        </p:txBody>
      </p:sp>
      <p:grpSp>
        <p:nvGrpSpPr>
          <p:cNvPr id="4" name="Group 8"/>
          <p:cNvGrpSpPr/>
          <p:nvPr/>
        </p:nvGrpSpPr>
        <p:grpSpPr>
          <a:xfrm rot="2700000">
            <a:off x="3833882" y="1605506"/>
            <a:ext cx="4661651" cy="4658000"/>
            <a:chOff x="4260129" y="1756906"/>
            <a:chExt cx="4114142" cy="4110921"/>
          </a:xfrm>
          <a:effectLst/>
          <a:scene3d>
            <a:camera prst="perspectiveFront" fov="4800000"/>
            <a:lightRig rig="balanced" dir="t">
              <a:rot lat="0" lon="0" rev="3000000"/>
            </a:lightRig>
          </a:scene3d>
        </p:grpSpPr>
        <p:sp>
          <p:nvSpPr>
            <p:cNvPr id="9" name="Right Arrow 8"/>
            <p:cNvSpPr/>
            <p:nvPr/>
          </p:nvSpPr>
          <p:spPr>
            <a:xfrm rot="2700000">
              <a:off x="6464538" y="4082626"/>
              <a:ext cx="1905000" cy="1665402"/>
            </a:xfrm>
            <a:prstGeom prst="rightArrow">
              <a:avLst>
                <a:gd name="adj1" fmla="val 73276"/>
                <a:gd name="adj2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sp3d prstMaterial="plastic">
              <a:bevelT w="0" h="1270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 rot="18900000">
              <a:off x="6469271" y="1873484"/>
              <a:ext cx="1905000" cy="1665401"/>
            </a:xfrm>
            <a:prstGeom prst="rightArrow">
              <a:avLst>
                <a:gd name="adj1" fmla="val 73276"/>
                <a:gd name="adj2" fmla="val 50000"/>
              </a:avLst>
            </a:prstGeom>
            <a:solidFill>
              <a:schemeClr val="tx2"/>
            </a:solidFill>
            <a:ln>
              <a:noFill/>
            </a:ln>
            <a:sp3d prstMaterial="plastic">
              <a:bevelT w="0" h="1270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Right Arrow 10"/>
            <p:cNvSpPr/>
            <p:nvPr/>
          </p:nvSpPr>
          <p:spPr>
            <a:xfrm rot="8100000" flipV="1">
              <a:off x="4260129" y="4082627"/>
              <a:ext cx="1905000" cy="1665402"/>
            </a:xfrm>
            <a:prstGeom prst="rightArrow">
              <a:avLst>
                <a:gd name="adj1" fmla="val 73276"/>
                <a:gd name="adj2" fmla="val 50000"/>
              </a:avLst>
            </a:prstGeom>
            <a:solidFill>
              <a:schemeClr val="accent4"/>
            </a:solidFill>
            <a:ln>
              <a:noFill/>
            </a:ln>
            <a:sp3d prstMaterial="plastic">
              <a:bevelT w="0" h="1270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 rot="2700000" flipH="1">
              <a:off x="4258615" y="1876705"/>
              <a:ext cx="1905000" cy="1665402"/>
            </a:xfrm>
            <a:prstGeom prst="rightArrow">
              <a:avLst>
                <a:gd name="adj1" fmla="val 73276"/>
                <a:gd name="adj2" fmla="val 50000"/>
              </a:avLst>
            </a:prstGeom>
            <a:ln>
              <a:noFill/>
            </a:ln>
            <a:sp3d prstMaterial="plastic">
              <a:bevelT w="0" h="1270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009046" y="1129981"/>
            <a:ext cx="3137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4949" y="3631822"/>
            <a:ext cx="3695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15609" y="3631822"/>
            <a:ext cx="4414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95701" y="5933085"/>
            <a:ext cx="3154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4</a:t>
            </a:r>
          </a:p>
        </p:txBody>
      </p:sp>
      <p:grpSp>
        <p:nvGrpSpPr>
          <p:cNvPr id="17" name="Group 16"/>
          <p:cNvGrpSpPr/>
          <p:nvPr/>
        </p:nvGrpSpPr>
        <p:grpSpPr>
          <a:xfrm rot="2700000">
            <a:off x="4476368" y="2267788"/>
            <a:ext cx="3341788" cy="2902932"/>
            <a:chOff x="4235957" y="2187997"/>
            <a:chExt cx="3716799" cy="3228694"/>
          </a:xfrm>
        </p:grpSpPr>
        <p:sp>
          <p:nvSpPr>
            <p:cNvPr id="18" name="TextBox 17"/>
            <p:cNvSpPr txBox="1"/>
            <p:nvPr/>
          </p:nvSpPr>
          <p:spPr>
            <a:xfrm rot="18900000">
              <a:off x="4235957" y="2187997"/>
              <a:ext cx="1271266" cy="3491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Subject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 rot="18900000">
              <a:off x="6681492" y="4574597"/>
              <a:ext cx="1271264" cy="842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Details of the company</a:t>
              </a:r>
              <a:endParaRPr lang="en-US" sz="1800" kern="0" dirty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 rot="18900000">
            <a:off x="4805183" y="2347132"/>
            <a:ext cx="2584921" cy="3287029"/>
            <a:chOff x="4269784" y="2084381"/>
            <a:chExt cx="2874998" cy="3655894"/>
          </a:xfrm>
        </p:grpSpPr>
        <p:sp>
          <p:nvSpPr>
            <p:cNvPr id="21" name="TextBox 20"/>
            <p:cNvSpPr txBox="1"/>
            <p:nvPr/>
          </p:nvSpPr>
          <p:spPr>
            <a:xfrm rot="2761057">
              <a:off x="3969669" y="2384496"/>
              <a:ext cx="1442323" cy="842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Details of the employee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 rot="2761057">
              <a:off x="6309455" y="4904947"/>
              <a:ext cx="1321494" cy="3491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sz="1800" kern="0" dirty="0">
                  <a:solidFill>
                    <a:prstClr val="white"/>
                  </a:solidFill>
                  <a:latin typeface="Arial" pitchFamily="34" charset="0"/>
                  <a:cs typeface="Arial" pitchFamily="34" charset="0"/>
                </a:rPr>
                <a:t>Benefits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322235" y="945315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Email subject should encompass a call-to-action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295993" y="3476969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Highlight benefits for recipient if they take the action</a:t>
            </a:r>
            <a:endParaRPr lang="en-US" sz="1800" kern="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617127" y="5840752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Presence of a representative picture</a:t>
            </a:r>
            <a:endParaRPr lang="en-US" sz="1800" kern="0" dirty="0">
              <a:solidFill>
                <a:prstClr val="black">
                  <a:lumMod val="75000"/>
                  <a:lumOff val="2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15475" y="3471551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Arial" pitchFamily="34" charset="0"/>
                <a:cs typeface="Arial" pitchFamily="34" charset="0"/>
              </a:rPr>
              <a:t>Employee details makes the email personalized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7DDBECF-1BB3-134F-877A-9A31ED98279D}"/>
              </a:ext>
            </a:extLst>
          </p:cNvPr>
          <p:cNvCxnSpPr>
            <a:cxnSpLocks/>
          </p:cNvCxnSpPr>
          <p:nvPr/>
        </p:nvCxnSpPr>
        <p:spPr>
          <a:xfrm>
            <a:off x="151563" y="769810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218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70D95A49-CF22-E44B-9579-D9AC1C27F08D}"/>
              </a:ext>
            </a:extLst>
          </p:cNvPr>
          <p:cNvGrpSpPr/>
          <p:nvPr/>
        </p:nvGrpSpPr>
        <p:grpSpPr>
          <a:xfrm>
            <a:off x="4710245" y="1607928"/>
            <a:ext cx="2771507" cy="4527277"/>
            <a:chOff x="4710248" y="1992456"/>
            <a:chExt cx="2771507" cy="4527277"/>
          </a:xfrm>
        </p:grpSpPr>
        <p:sp>
          <p:nvSpPr>
            <p:cNvPr id="8" name="Diamond 7"/>
            <p:cNvSpPr/>
            <p:nvPr/>
          </p:nvSpPr>
          <p:spPr>
            <a:xfrm>
              <a:off x="4710248" y="4691409"/>
              <a:ext cx="2771507" cy="1828324"/>
            </a:xfrm>
            <a:prstGeom prst="diamond">
              <a:avLst/>
            </a:prstGeom>
            <a:solidFill>
              <a:schemeClr val="accent6"/>
            </a:solidFill>
            <a:ln>
              <a:noFill/>
            </a:ln>
            <a:effectLst>
              <a:outerShdw blurRad="228600" dist="38100" dir="5400000" sx="109000" sy="109000" algn="t" rotWithShape="0">
                <a:prstClr val="black">
                  <a:alpha val="40000"/>
                </a:prstClr>
              </a:outerShdw>
            </a:effectLst>
            <a:scene3d>
              <a:camera prst="perspectiveRelaxed">
                <a:rot lat="18873601" lon="0" rev="0"/>
              </a:camera>
              <a:lightRig rig="threePt" dir="t"/>
            </a:scene3d>
            <a:sp3d extrusionH="184150"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r>
                <a:rPr lang="en-US" sz="1999" b="1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Level 1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B49ACA5-2043-0B45-AB25-BF2ABCE48832}"/>
                </a:ext>
              </a:extLst>
            </p:cNvPr>
            <p:cNvGrpSpPr/>
            <p:nvPr/>
          </p:nvGrpSpPr>
          <p:grpSpPr>
            <a:xfrm>
              <a:off x="4710248" y="1992456"/>
              <a:ext cx="2771507" cy="3845284"/>
              <a:chOff x="4710248" y="1992456"/>
              <a:chExt cx="2771507" cy="3845284"/>
            </a:xfrm>
          </p:grpSpPr>
          <p:sp>
            <p:nvSpPr>
              <p:cNvPr id="6" name="Diamond 5"/>
              <p:cNvSpPr/>
              <p:nvPr/>
            </p:nvSpPr>
            <p:spPr>
              <a:xfrm>
                <a:off x="4710248" y="4009416"/>
                <a:ext cx="2771507" cy="1828324"/>
              </a:xfrm>
              <a:prstGeom prst="diamond">
                <a:avLst/>
              </a:prstGeom>
              <a:solidFill>
                <a:schemeClr val="accent4"/>
              </a:solidFill>
              <a:ln>
                <a:noFill/>
              </a:ln>
              <a:scene3d>
                <a:camera prst="perspectiveRelaxed">
                  <a:rot lat="18873601" lon="0" rev="0"/>
                </a:camera>
                <a:lightRig rig="threePt" dir="t"/>
              </a:scene3d>
              <a:sp3d extrusionH="1841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26"/>
                <a:r>
                  <a:rPr lang="en-US" sz="1999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Level 2</a:t>
                </a:r>
              </a:p>
            </p:txBody>
          </p:sp>
          <p:sp>
            <p:nvSpPr>
              <p:cNvPr id="7" name="Diamond 6"/>
              <p:cNvSpPr/>
              <p:nvPr/>
            </p:nvSpPr>
            <p:spPr>
              <a:xfrm>
                <a:off x="4710248" y="3327422"/>
                <a:ext cx="2771507" cy="1828324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  <a:scene3d>
                <a:camera prst="perspectiveRelaxed">
                  <a:rot lat="18873601" lon="0" rev="0"/>
                </a:camera>
                <a:lightRig rig="threePt" dir="t"/>
              </a:scene3d>
              <a:sp3d extrusionH="1841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26"/>
                <a:r>
                  <a:rPr lang="en-US" sz="1999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Level 3</a:t>
                </a:r>
              </a:p>
            </p:txBody>
          </p:sp>
          <p:sp>
            <p:nvSpPr>
              <p:cNvPr id="5" name="Diamond 4"/>
              <p:cNvSpPr/>
              <p:nvPr/>
            </p:nvSpPr>
            <p:spPr>
              <a:xfrm>
                <a:off x="4710248" y="2645429"/>
                <a:ext cx="2771507" cy="1828324"/>
              </a:xfrm>
              <a:prstGeom prst="diamond">
                <a:avLst/>
              </a:prstGeom>
              <a:solidFill>
                <a:schemeClr val="accent2"/>
              </a:solidFill>
              <a:ln>
                <a:noFill/>
              </a:ln>
              <a:scene3d>
                <a:camera prst="perspectiveRelaxed">
                  <a:rot lat="18873601" lon="0" rev="0"/>
                </a:camera>
                <a:lightRig rig="threePt" dir="t"/>
              </a:scene3d>
              <a:sp3d extrusionH="1841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26"/>
                <a:r>
                  <a:rPr lang="en-US" sz="1999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Level 4</a:t>
                </a:r>
              </a:p>
            </p:txBody>
          </p:sp>
          <p:sp>
            <p:nvSpPr>
              <p:cNvPr id="4" name="Diamond 3"/>
              <p:cNvSpPr/>
              <p:nvPr/>
            </p:nvSpPr>
            <p:spPr>
              <a:xfrm>
                <a:off x="4710248" y="1992456"/>
                <a:ext cx="2771507" cy="1828324"/>
              </a:xfrm>
              <a:prstGeom prst="diamond">
                <a:avLst/>
              </a:prstGeom>
              <a:ln>
                <a:noFill/>
              </a:ln>
              <a:scene3d>
                <a:camera prst="perspectiveRelaxed">
                  <a:rot lat="18873601" lon="0" rev="0"/>
                </a:camera>
                <a:lightRig rig="threePt" dir="t"/>
              </a:scene3d>
              <a:sp3d extrusionH="184150" prstMaterial="matt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26"/>
                <a:r>
                  <a:rPr lang="en-US" sz="1999" b="1" dirty="0">
                    <a:solidFill>
                      <a:prstClr val="whit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Level 5</a:t>
                </a:r>
              </a:p>
            </p:txBody>
          </p:sp>
        </p:grpSp>
      </p:grpSp>
      <p:sp>
        <p:nvSpPr>
          <p:cNvPr id="12" name="Oval 11"/>
          <p:cNvSpPr/>
          <p:nvPr/>
        </p:nvSpPr>
        <p:spPr>
          <a:xfrm>
            <a:off x="3440579" y="2536601"/>
            <a:ext cx="652973" cy="652973"/>
          </a:xfrm>
          <a:prstGeom prst="ellips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3440578" y="3900588"/>
            <a:ext cx="652973" cy="652973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108122" y="3258585"/>
            <a:ext cx="27485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solidFill>
                  <a:srgbClr val="404040"/>
                </a:solidFill>
                <a:effectLst/>
                <a:latin typeface="-apple-system"/>
              </a:rPr>
              <a:t>A/B Testing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97978" y="2543411"/>
            <a:ext cx="27485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solidFill>
                  <a:srgbClr val="111324"/>
                </a:solidFill>
                <a:effectLst/>
                <a:latin typeface="Graphik Web"/>
              </a:rPr>
              <a:t>Open rates and Click Through Rates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97978" y="3936418"/>
            <a:ext cx="27485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solidFill>
                  <a:srgbClr val="404040"/>
                </a:solidFill>
                <a:effectLst/>
                <a:latin typeface="-apple-system"/>
              </a:rPr>
              <a:t>Valuable Content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97978" y="5271384"/>
            <a:ext cx="27485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solidFill>
                  <a:srgbClr val="111324"/>
                </a:solidFill>
                <a:effectLst/>
                <a:latin typeface="Graphik Web"/>
              </a:rPr>
              <a:t>Email retargeting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108122" y="4719848"/>
            <a:ext cx="27485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solidFill>
                  <a:srgbClr val="404040"/>
                </a:solidFill>
                <a:effectLst/>
                <a:latin typeface="-apple-system"/>
              </a:rPr>
              <a:t>Campaign Timing</a:t>
            </a:r>
          </a:p>
        </p:txBody>
      </p:sp>
      <p:grpSp>
        <p:nvGrpSpPr>
          <p:cNvPr id="23" name="Group 4"/>
          <p:cNvGrpSpPr>
            <a:grpSpLocks noChangeAspect="1"/>
          </p:cNvGrpSpPr>
          <p:nvPr/>
        </p:nvGrpSpPr>
        <p:grpSpPr bwMode="auto">
          <a:xfrm>
            <a:off x="3612324" y="2709140"/>
            <a:ext cx="309481" cy="307895"/>
            <a:chOff x="6445" y="399"/>
            <a:chExt cx="195" cy="194"/>
          </a:xfrm>
          <a:solidFill>
            <a:schemeClr val="bg1"/>
          </a:solidFill>
        </p:grpSpPr>
        <p:sp>
          <p:nvSpPr>
            <p:cNvPr id="26" name="Freeform 6"/>
            <p:cNvSpPr>
              <a:spLocks noEditPoints="1"/>
            </p:cNvSpPr>
            <p:nvPr/>
          </p:nvSpPr>
          <p:spPr bwMode="auto">
            <a:xfrm>
              <a:off x="6445" y="399"/>
              <a:ext cx="195" cy="194"/>
            </a:xfrm>
            <a:custGeom>
              <a:avLst/>
              <a:gdLst>
                <a:gd name="T0" fmla="*/ 1374 w 3311"/>
                <a:gd name="T1" fmla="*/ 284 h 3301"/>
                <a:gd name="T2" fmla="*/ 1030 w 3311"/>
                <a:gd name="T3" fmla="*/ 404 h 3301"/>
                <a:gd name="T4" fmla="*/ 733 w 3311"/>
                <a:gd name="T5" fmla="*/ 604 h 3301"/>
                <a:gd name="T6" fmla="*/ 497 w 3311"/>
                <a:gd name="T7" fmla="*/ 872 h 3301"/>
                <a:gd name="T8" fmla="*/ 335 w 3311"/>
                <a:gd name="T9" fmla="*/ 1193 h 3301"/>
                <a:gd name="T10" fmla="*/ 260 w 3311"/>
                <a:gd name="T11" fmla="*/ 1555 h 3301"/>
                <a:gd name="T12" fmla="*/ 285 w 3311"/>
                <a:gd name="T13" fmla="*/ 1931 h 3301"/>
                <a:gd name="T14" fmla="*/ 405 w 3311"/>
                <a:gd name="T15" fmla="*/ 2274 h 3301"/>
                <a:gd name="T16" fmla="*/ 606 w 3311"/>
                <a:gd name="T17" fmla="*/ 2571 h 3301"/>
                <a:gd name="T18" fmla="*/ 875 w 3311"/>
                <a:gd name="T19" fmla="*/ 2806 h 3301"/>
                <a:gd name="T20" fmla="*/ 1197 w 3311"/>
                <a:gd name="T21" fmla="*/ 2967 h 3301"/>
                <a:gd name="T22" fmla="*/ 1560 w 3311"/>
                <a:gd name="T23" fmla="*/ 3042 h 3301"/>
                <a:gd name="T24" fmla="*/ 1937 w 3311"/>
                <a:gd name="T25" fmla="*/ 3017 h 3301"/>
                <a:gd name="T26" fmla="*/ 2281 w 3311"/>
                <a:gd name="T27" fmla="*/ 2897 h 3301"/>
                <a:gd name="T28" fmla="*/ 2578 w 3311"/>
                <a:gd name="T29" fmla="*/ 2697 h 3301"/>
                <a:gd name="T30" fmla="*/ 2814 w 3311"/>
                <a:gd name="T31" fmla="*/ 2429 h 3301"/>
                <a:gd name="T32" fmla="*/ 2976 w 3311"/>
                <a:gd name="T33" fmla="*/ 2108 h 3301"/>
                <a:gd name="T34" fmla="*/ 3051 w 3311"/>
                <a:gd name="T35" fmla="*/ 1746 h 3301"/>
                <a:gd name="T36" fmla="*/ 3026 w 3311"/>
                <a:gd name="T37" fmla="*/ 1370 h 3301"/>
                <a:gd name="T38" fmla="*/ 2906 w 3311"/>
                <a:gd name="T39" fmla="*/ 1027 h 3301"/>
                <a:gd name="T40" fmla="*/ 2705 w 3311"/>
                <a:gd name="T41" fmla="*/ 730 h 3301"/>
                <a:gd name="T42" fmla="*/ 2436 w 3311"/>
                <a:gd name="T43" fmla="*/ 495 h 3301"/>
                <a:gd name="T44" fmla="*/ 2114 w 3311"/>
                <a:gd name="T45" fmla="*/ 334 h 3301"/>
                <a:gd name="T46" fmla="*/ 1751 w 3311"/>
                <a:gd name="T47" fmla="*/ 259 h 3301"/>
                <a:gd name="T48" fmla="*/ 1855 w 3311"/>
                <a:gd name="T49" fmla="*/ 12 h 3301"/>
                <a:gd name="T50" fmla="*/ 2233 w 3311"/>
                <a:gd name="T51" fmla="*/ 103 h 3301"/>
                <a:gd name="T52" fmla="*/ 2570 w 3311"/>
                <a:gd name="T53" fmla="*/ 275 h 3301"/>
                <a:gd name="T54" fmla="*/ 2859 w 3311"/>
                <a:gd name="T55" fmla="*/ 517 h 3301"/>
                <a:gd name="T56" fmla="*/ 3084 w 3311"/>
                <a:gd name="T57" fmla="*/ 818 h 3301"/>
                <a:gd name="T58" fmla="*/ 3238 w 3311"/>
                <a:gd name="T59" fmla="*/ 1166 h 3301"/>
                <a:gd name="T60" fmla="*/ 3308 w 3311"/>
                <a:gd name="T61" fmla="*/ 1550 h 3301"/>
                <a:gd name="T62" fmla="*/ 3285 w 3311"/>
                <a:gd name="T63" fmla="*/ 1947 h 3301"/>
                <a:gd name="T64" fmla="*/ 3171 w 3311"/>
                <a:gd name="T65" fmla="*/ 2314 h 3301"/>
                <a:gd name="T66" fmla="*/ 2979 w 3311"/>
                <a:gd name="T67" fmla="*/ 2640 h 3301"/>
                <a:gd name="T68" fmla="*/ 2722 w 3311"/>
                <a:gd name="T69" fmla="*/ 2912 h 3301"/>
                <a:gd name="T70" fmla="*/ 2407 w 3311"/>
                <a:gd name="T71" fmla="*/ 3121 h 3301"/>
                <a:gd name="T72" fmla="*/ 2048 w 3311"/>
                <a:gd name="T73" fmla="*/ 3254 h 3301"/>
                <a:gd name="T74" fmla="*/ 1655 w 3311"/>
                <a:gd name="T75" fmla="*/ 3301 h 3301"/>
                <a:gd name="T76" fmla="*/ 1263 w 3311"/>
                <a:gd name="T77" fmla="*/ 3254 h 3301"/>
                <a:gd name="T78" fmla="*/ 904 w 3311"/>
                <a:gd name="T79" fmla="*/ 3121 h 3301"/>
                <a:gd name="T80" fmla="*/ 589 w 3311"/>
                <a:gd name="T81" fmla="*/ 2912 h 3301"/>
                <a:gd name="T82" fmla="*/ 332 w 3311"/>
                <a:gd name="T83" fmla="*/ 2640 h 3301"/>
                <a:gd name="T84" fmla="*/ 140 w 3311"/>
                <a:gd name="T85" fmla="*/ 2314 h 3301"/>
                <a:gd name="T86" fmla="*/ 27 w 3311"/>
                <a:gd name="T87" fmla="*/ 1947 h 3301"/>
                <a:gd name="T88" fmla="*/ 3 w 3311"/>
                <a:gd name="T89" fmla="*/ 1550 h 3301"/>
                <a:gd name="T90" fmla="*/ 73 w 3311"/>
                <a:gd name="T91" fmla="*/ 1166 h 3301"/>
                <a:gd name="T92" fmla="*/ 227 w 3311"/>
                <a:gd name="T93" fmla="*/ 818 h 3301"/>
                <a:gd name="T94" fmla="*/ 452 w 3311"/>
                <a:gd name="T95" fmla="*/ 517 h 3301"/>
                <a:gd name="T96" fmla="*/ 741 w 3311"/>
                <a:gd name="T97" fmla="*/ 275 h 3301"/>
                <a:gd name="T98" fmla="*/ 1078 w 3311"/>
                <a:gd name="T99" fmla="*/ 103 h 3301"/>
                <a:gd name="T100" fmla="*/ 1456 w 3311"/>
                <a:gd name="T101" fmla="*/ 12 h 3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11" h="3301">
                  <a:moveTo>
                    <a:pt x="1655" y="256"/>
                  </a:moveTo>
                  <a:lnTo>
                    <a:pt x="1560" y="259"/>
                  </a:lnTo>
                  <a:lnTo>
                    <a:pt x="1466" y="269"/>
                  </a:lnTo>
                  <a:lnTo>
                    <a:pt x="1374" y="284"/>
                  </a:lnTo>
                  <a:lnTo>
                    <a:pt x="1285" y="306"/>
                  </a:lnTo>
                  <a:lnTo>
                    <a:pt x="1197" y="334"/>
                  </a:lnTo>
                  <a:lnTo>
                    <a:pt x="1111" y="366"/>
                  </a:lnTo>
                  <a:lnTo>
                    <a:pt x="1030" y="404"/>
                  </a:lnTo>
                  <a:lnTo>
                    <a:pt x="950" y="447"/>
                  </a:lnTo>
                  <a:lnTo>
                    <a:pt x="875" y="495"/>
                  </a:lnTo>
                  <a:lnTo>
                    <a:pt x="801" y="547"/>
                  </a:lnTo>
                  <a:lnTo>
                    <a:pt x="733" y="604"/>
                  </a:lnTo>
                  <a:lnTo>
                    <a:pt x="667" y="665"/>
                  </a:lnTo>
                  <a:lnTo>
                    <a:pt x="606" y="730"/>
                  </a:lnTo>
                  <a:lnTo>
                    <a:pt x="549" y="799"/>
                  </a:lnTo>
                  <a:lnTo>
                    <a:pt x="497" y="872"/>
                  </a:lnTo>
                  <a:lnTo>
                    <a:pt x="448" y="947"/>
                  </a:lnTo>
                  <a:lnTo>
                    <a:pt x="405" y="1027"/>
                  </a:lnTo>
                  <a:lnTo>
                    <a:pt x="367" y="1108"/>
                  </a:lnTo>
                  <a:lnTo>
                    <a:pt x="335" y="1193"/>
                  </a:lnTo>
                  <a:lnTo>
                    <a:pt x="307" y="1281"/>
                  </a:lnTo>
                  <a:lnTo>
                    <a:pt x="285" y="1370"/>
                  </a:lnTo>
                  <a:lnTo>
                    <a:pt x="270" y="1462"/>
                  </a:lnTo>
                  <a:lnTo>
                    <a:pt x="260" y="1555"/>
                  </a:lnTo>
                  <a:lnTo>
                    <a:pt x="257" y="1650"/>
                  </a:lnTo>
                  <a:lnTo>
                    <a:pt x="260" y="1746"/>
                  </a:lnTo>
                  <a:lnTo>
                    <a:pt x="270" y="1839"/>
                  </a:lnTo>
                  <a:lnTo>
                    <a:pt x="285" y="1931"/>
                  </a:lnTo>
                  <a:lnTo>
                    <a:pt x="307" y="2021"/>
                  </a:lnTo>
                  <a:lnTo>
                    <a:pt x="335" y="2108"/>
                  </a:lnTo>
                  <a:lnTo>
                    <a:pt x="367" y="2193"/>
                  </a:lnTo>
                  <a:lnTo>
                    <a:pt x="405" y="2274"/>
                  </a:lnTo>
                  <a:lnTo>
                    <a:pt x="448" y="2354"/>
                  </a:lnTo>
                  <a:lnTo>
                    <a:pt x="497" y="2429"/>
                  </a:lnTo>
                  <a:lnTo>
                    <a:pt x="549" y="2502"/>
                  </a:lnTo>
                  <a:lnTo>
                    <a:pt x="606" y="2571"/>
                  </a:lnTo>
                  <a:lnTo>
                    <a:pt x="667" y="2636"/>
                  </a:lnTo>
                  <a:lnTo>
                    <a:pt x="733" y="2697"/>
                  </a:lnTo>
                  <a:lnTo>
                    <a:pt x="801" y="2753"/>
                  </a:lnTo>
                  <a:lnTo>
                    <a:pt x="875" y="2806"/>
                  </a:lnTo>
                  <a:lnTo>
                    <a:pt x="950" y="2854"/>
                  </a:lnTo>
                  <a:lnTo>
                    <a:pt x="1030" y="2897"/>
                  </a:lnTo>
                  <a:lnTo>
                    <a:pt x="1111" y="2935"/>
                  </a:lnTo>
                  <a:lnTo>
                    <a:pt x="1197" y="2967"/>
                  </a:lnTo>
                  <a:lnTo>
                    <a:pt x="1285" y="2995"/>
                  </a:lnTo>
                  <a:lnTo>
                    <a:pt x="1374" y="3017"/>
                  </a:lnTo>
                  <a:lnTo>
                    <a:pt x="1466" y="3032"/>
                  </a:lnTo>
                  <a:lnTo>
                    <a:pt x="1560" y="3042"/>
                  </a:lnTo>
                  <a:lnTo>
                    <a:pt x="1655" y="3045"/>
                  </a:lnTo>
                  <a:lnTo>
                    <a:pt x="1751" y="3042"/>
                  </a:lnTo>
                  <a:lnTo>
                    <a:pt x="1845" y="3032"/>
                  </a:lnTo>
                  <a:lnTo>
                    <a:pt x="1937" y="3017"/>
                  </a:lnTo>
                  <a:lnTo>
                    <a:pt x="2027" y="2995"/>
                  </a:lnTo>
                  <a:lnTo>
                    <a:pt x="2114" y="2967"/>
                  </a:lnTo>
                  <a:lnTo>
                    <a:pt x="2200" y="2935"/>
                  </a:lnTo>
                  <a:lnTo>
                    <a:pt x="2281" y="2897"/>
                  </a:lnTo>
                  <a:lnTo>
                    <a:pt x="2361" y="2854"/>
                  </a:lnTo>
                  <a:lnTo>
                    <a:pt x="2436" y="2806"/>
                  </a:lnTo>
                  <a:lnTo>
                    <a:pt x="2510" y="2753"/>
                  </a:lnTo>
                  <a:lnTo>
                    <a:pt x="2578" y="2697"/>
                  </a:lnTo>
                  <a:lnTo>
                    <a:pt x="2644" y="2636"/>
                  </a:lnTo>
                  <a:lnTo>
                    <a:pt x="2705" y="2571"/>
                  </a:lnTo>
                  <a:lnTo>
                    <a:pt x="2762" y="2502"/>
                  </a:lnTo>
                  <a:lnTo>
                    <a:pt x="2814" y="2429"/>
                  </a:lnTo>
                  <a:lnTo>
                    <a:pt x="2863" y="2354"/>
                  </a:lnTo>
                  <a:lnTo>
                    <a:pt x="2906" y="2274"/>
                  </a:lnTo>
                  <a:lnTo>
                    <a:pt x="2944" y="2193"/>
                  </a:lnTo>
                  <a:lnTo>
                    <a:pt x="2976" y="2108"/>
                  </a:lnTo>
                  <a:lnTo>
                    <a:pt x="3004" y="2021"/>
                  </a:lnTo>
                  <a:lnTo>
                    <a:pt x="3026" y="1931"/>
                  </a:lnTo>
                  <a:lnTo>
                    <a:pt x="3041" y="1839"/>
                  </a:lnTo>
                  <a:lnTo>
                    <a:pt x="3051" y="1746"/>
                  </a:lnTo>
                  <a:lnTo>
                    <a:pt x="3054" y="1650"/>
                  </a:lnTo>
                  <a:lnTo>
                    <a:pt x="3051" y="1555"/>
                  </a:lnTo>
                  <a:lnTo>
                    <a:pt x="3041" y="1462"/>
                  </a:lnTo>
                  <a:lnTo>
                    <a:pt x="3026" y="1370"/>
                  </a:lnTo>
                  <a:lnTo>
                    <a:pt x="3004" y="1281"/>
                  </a:lnTo>
                  <a:lnTo>
                    <a:pt x="2976" y="1193"/>
                  </a:lnTo>
                  <a:lnTo>
                    <a:pt x="2944" y="1108"/>
                  </a:lnTo>
                  <a:lnTo>
                    <a:pt x="2906" y="1027"/>
                  </a:lnTo>
                  <a:lnTo>
                    <a:pt x="2863" y="947"/>
                  </a:lnTo>
                  <a:lnTo>
                    <a:pt x="2814" y="872"/>
                  </a:lnTo>
                  <a:lnTo>
                    <a:pt x="2762" y="799"/>
                  </a:lnTo>
                  <a:lnTo>
                    <a:pt x="2705" y="730"/>
                  </a:lnTo>
                  <a:lnTo>
                    <a:pt x="2644" y="665"/>
                  </a:lnTo>
                  <a:lnTo>
                    <a:pt x="2578" y="604"/>
                  </a:lnTo>
                  <a:lnTo>
                    <a:pt x="2510" y="547"/>
                  </a:lnTo>
                  <a:lnTo>
                    <a:pt x="2436" y="495"/>
                  </a:lnTo>
                  <a:lnTo>
                    <a:pt x="2361" y="447"/>
                  </a:lnTo>
                  <a:lnTo>
                    <a:pt x="2281" y="404"/>
                  </a:lnTo>
                  <a:lnTo>
                    <a:pt x="2200" y="366"/>
                  </a:lnTo>
                  <a:lnTo>
                    <a:pt x="2114" y="334"/>
                  </a:lnTo>
                  <a:lnTo>
                    <a:pt x="2027" y="306"/>
                  </a:lnTo>
                  <a:lnTo>
                    <a:pt x="1937" y="284"/>
                  </a:lnTo>
                  <a:lnTo>
                    <a:pt x="1845" y="269"/>
                  </a:lnTo>
                  <a:lnTo>
                    <a:pt x="1751" y="259"/>
                  </a:lnTo>
                  <a:lnTo>
                    <a:pt x="1655" y="256"/>
                  </a:lnTo>
                  <a:close/>
                  <a:moveTo>
                    <a:pt x="1655" y="0"/>
                  </a:moveTo>
                  <a:lnTo>
                    <a:pt x="1756" y="3"/>
                  </a:lnTo>
                  <a:lnTo>
                    <a:pt x="1855" y="12"/>
                  </a:lnTo>
                  <a:lnTo>
                    <a:pt x="1953" y="27"/>
                  </a:lnTo>
                  <a:lnTo>
                    <a:pt x="2048" y="47"/>
                  </a:lnTo>
                  <a:lnTo>
                    <a:pt x="2141" y="72"/>
                  </a:lnTo>
                  <a:lnTo>
                    <a:pt x="2233" y="103"/>
                  </a:lnTo>
                  <a:lnTo>
                    <a:pt x="2322" y="140"/>
                  </a:lnTo>
                  <a:lnTo>
                    <a:pt x="2407" y="180"/>
                  </a:lnTo>
                  <a:lnTo>
                    <a:pt x="2491" y="226"/>
                  </a:lnTo>
                  <a:lnTo>
                    <a:pt x="2570" y="275"/>
                  </a:lnTo>
                  <a:lnTo>
                    <a:pt x="2648" y="331"/>
                  </a:lnTo>
                  <a:lnTo>
                    <a:pt x="2722" y="389"/>
                  </a:lnTo>
                  <a:lnTo>
                    <a:pt x="2792" y="451"/>
                  </a:lnTo>
                  <a:lnTo>
                    <a:pt x="2859" y="517"/>
                  </a:lnTo>
                  <a:lnTo>
                    <a:pt x="2921" y="588"/>
                  </a:lnTo>
                  <a:lnTo>
                    <a:pt x="2979" y="661"/>
                  </a:lnTo>
                  <a:lnTo>
                    <a:pt x="3035" y="738"/>
                  </a:lnTo>
                  <a:lnTo>
                    <a:pt x="3084" y="818"/>
                  </a:lnTo>
                  <a:lnTo>
                    <a:pt x="3131" y="901"/>
                  </a:lnTo>
                  <a:lnTo>
                    <a:pt x="3171" y="986"/>
                  </a:lnTo>
                  <a:lnTo>
                    <a:pt x="3207" y="1075"/>
                  </a:lnTo>
                  <a:lnTo>
                    <a:pt x="3238" y="1166"/>
                  </a:lnTo>
                  <a:lnTo>
                    <a:pt x="3264" y="1259"/>
                  </a:lnTo>
                  <a:lnTo>
                    <a:pt x="3285" y="1354"/>
                  </a:lnTo>
                  <a:lnTo>
                    <a:pt x="3299" y="1452"/>
                  </a:lnTo>
                  <a:lnTo>
                    <a:pt x="3308" y="1550"/>
                  </a:lnTo>
                  <a:lnTo>
                    <a:pt x="3311" y="1650"/>
                  </a:lnTo>
                  <a:lnTo>
                    <a:pt x="3308" y="1751"/>
                  </a:lnTo>
                  <a:lnTo>
                    <a:pt x="3299" y="1849"/>
                  </a:lnTo>
                  <a:lnTo>
                    <a:pt x="3285" y="1947"/>
                  </a:lnTo>
                  <a:lnTo>
                    <a:pt x="3264" y="2042"/>
                  </a:lnTo>
                  <a:lnTo>
                    <a:pt x="3238" y="2135"/>
                  </a:lnTo>
                  <a:lnTo>
                    <a:pt x="3207" y="2226"/>
                  </a:lnTo>
                  <a:lnTo>
                    <a:pt x="3171" y="2314"/>
                  </a:lnTo>
                  <a:lnTo>
                    <a:pt x="3131" y="2400"/>
                  </a:lnTo>
                  <a:lnTo>
                    <a:pt x="3084" y="2483"/>
                  </a:lnTo>
                  <a:lnTo>
                    <a:pt x="3035" y="2563"/>
                  </a:lnTo>
                  <a:lnTo>
                    <a:pt x="2979" y="2640"/>
                  </a:lnTo>
                  <a:lnTo>
                    <a:pt x="2921" y="2713"/>
                  </a:lnTo>
                  <a:lnTo>
                    <a:pt x="2859" y="2784"/>
                  </a:lnTo>
                  <a:lnTo>
                    <a:pt x="2792" y="2850"/>
                  </a:lnTo>
                  <a:lnTo>
                    <a:pt x="2722" y="2912"/>
                  </a:lnTo>
                  <a:lnTo>
                    <a:pt x="2648" y="2970"/>
                  </a:lnTo>
                  <a:lnTo>
                    <a:pt x="2570" y="3026"/>
                  </a:lnTo>
                  <a:lnTo>
                    <a:pt x="2491" y="3075"/>
                  </a:lnTo>
                  <a:lnTo>
                    <a:pt x="2407" y="3121"/>
                  </a:lnTo>
                  <a:lnTo>
                    <a:pt x="2322" y="3161"/>
                  </a:lnTo>
                  <a:lnTo>
                    <a:pt x="2233" y="3197"/>
                  </a:lnTo>
                  <a:lnTo>
                    <a:pt x="2141" y="3229"/>
                  </a:lnTo>
                  <a:lnTo>
                    <a:pt x="2048" y="3254"/>
                  </a:lnTo>
                  <a:lnTo>
                    <a:pt x="1953" y="3275"/>
                  </a:lnTo>
                  <a:lnTo>
                    <a:pt x="1855" y="3289"/>
                  </a:lnTo>
                  <a:lnTo>
                    <a:pt x="1756" y="3298"/>
                  </a:lnTo>
                  <a:lnTo>
                    <a:pt x="1655" y="3301"/>
                  </a:lnTo>
                  <a:lnTo>
                    <a:pt x="1555" y="3298"/>
                  </a:lnTo>
                  <a:lnTo>
                    <a:pt x="1456" y="3289"/>
                  </a:lnTo>
                  <a:lnTo>
                    <a:pt x="1358" y="3275"/>
                  </a:lnTo>
                  <a:lnTo>
                    <a:pt x="1263" y="3254"/>
                  </a:lnTo>
                  <a:lnTo>
                    <a:pt x="1170" y="3229"/>
                  </a:lnTo>
                  <a:lnTo>
                    <a:pt x="1078" y="3197"/>
                  </a:lnTo>
                  <a:lnTo>
                    <a:pt x="989" y="3161"/>
                  </a:lnTo>
                  <a:lnTo>
                    <a:pt x="904" y="3121"/>
                  </a:lnTo>
                  <a:lnTo>
                    <a:pt x="820" y="3075"/>
                  </a:lnTo>
                  <a:lnTo>
                    <a:pt x="741" y="3026"/>
                  </a:lnTo>
                  <a:lnTo>
                    <a:pt x="663" y="2970"/>
                  </a:lnTo>
                  <a:lnTo>
                    <a:pt x="589" y="2912"/>
                  </a:lnTo>
                  <a:lnTo>
                    <a:pt x="519" y="2850"/>
                  </a:lnTo>
                  <a:lnTo>
                    <a:pt x="452" y="2784"/>
                  </a:lnTo>
                  <a:lnTo>
                    <a:pt x="390" y="2713"/>
                  </a:lnTo>
                  <a:lnTo>
                    <a:pt x="332" y="2640"/>
                  </a:lnTo>
                  <a:lnTo>
                    <a:pt x="276" y="2563"/>
                  </a:lnTo>
                  <a:lnTo>
                    <a:pt x="227" y="2483"/>
                  </a:lnTo>
                  <a:lnTo>
                    <a:pt x="180" y="2400"/>
                  </a:lnTo>
                  <a:lnTo>
                    <a:pt x="140" y="2314"/>
                  </a:lnTo>
                  <a:lnTo>
                    <a:pt x="104" y="2226"/>
                  </a:lnTo>
                  <a:lnTo>
                    <a:pt x="73" y="2135"/>
                  </a:lnTo>
                  <a:lnTo>
                    <a:pt x="47" y="2042"/>
                  </a:lnTo>
                  <a:lnTo>
                    <a:pt x="27" y="1947"/>
                  </a:lnTo>
                  <a:lnTo>
                    <a:pt x="12" y="1849"/>
                  </a:lnTo>
                  <a:lnTo>
                    <a:pt x="3" y="1751"/>
                  </a:lnTo>
                  <a:lnTo>
                    <a:pt x="0" y="1650"/>
                  </a:lnTo>
                  <a:lnTo>
                    <a:pt x="3" y="1550"/>
                  </a:lnTo>
                  <a:lnTo>
                    <a:pt x="12" y="1452"/>
                  </a:lnTo>
                  <a:lnTo>
                    <a:pt x="27" y="1354"/>
                  </a:lnTo>
                  <a:lnTo>
                    <a:pt x="47" y="1259"/>
                  </a:lnTo>
                  <a:lnTo>
                    <a:pt x="73" y="1166"/>
                  </a:lnTo>
                  <a:lnTo>
                    <a:pt x="104" y="1075"/>
                  </a:lnTo>
                  <a:lnTo>
                    <a:pt x="140" y="986"/>
                  </a:lnTo>
                  <a:lnTo>
                    <a:pt x="180" y="901"/>
                  </a:lnTo>
                  <a:lnTo>
                    <a:pt x="227" y="818"/>
                  </a:lnTo>
                  <a:lnTo>
                    <a:pt x="276" y="738"/>
                  </a:lnTo>
                  <a:lnTo>
                    <a:pt x="332" y="661"/>
                  </a:lnTo>
                  <a:lnTo>
                    <a:pt x="390" y="588"/>
                  </a:lnTo>
                  <a:lnTo>
                    <a:pt x="452" y="517"/>
                  </a:lnTo>
                  <a:lnTo>
                    <a:pt x="519" y="451"/>
                  </a:lnTo>
                  <a:lnTo>
                    <a:pt x="589" y="389"/>
                  </a:lnTo>
                  <a:lnTo>
                    <a:pt x="663" y="331"/>
                  </a:lnTo>
                  <a:lnTo>
                    <a:pt x="741" y="275"/>
                  </a:lnTo>
                  <a:lnTo>
                    <a:pt x="820" y="226"/>
                  </a:lnTo>
                  <a:lnTo>
                    <a:pt x="904" y="180"/>
                  </a:lnTo>
                  <a:lnTo>
                    <a:pt x="989" y="140"/>
                  </a:lnTo>
                  <a:lnTo>
                    <a:pt x="1078" y="103"/>
                  </a:lnTo>
                  <a:lnTo>
                    <a:pt x="1170" y="72"/>
                  </a:lnTo>
                  <a:lnTo>
                    <a:pt x="1263" y="47"/>
                  </a:lnTo>
                  <a:lnTo>
                    <a:pt x="1358" y="27"/>
                  </a:lnTo>
                  <a:lnTo>
                    <a:pt x="1456" y="12"/>
                  </a:lnTo>
                  <a:lnTo>
                    <a:pt x="1555" y="3"/>
                  </a:lnTo>
                  <a:lnTo>
                    <a:pt x="16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6483" y="437"/>
              <a:ext cx="119" cy="119"/>
            </a:xfrm>
            <a:custGeom>
              <a:avLst/>
              <a:gdLst>
                <a:gd name="T0" fmla="*/ 1169 w 2025"/>
                <a:gd name="T1" fmla="*/ 12 h 2019"/>
                <a:gd name="T2" fmla="*/ 1389 w 2025"/>
                <a:gd name="T3" fmla="*/ 72 h 2019"/>
                <a:gd name="T4" fmla="*/ 1586 w 2025"/>
                <a:gd name="T5" fmla="*/ 178 h 2019"/>
                <a:gd name="T6" fmla="*/ 1754 w 2025"/>
                <a:gd name="T7" fmla="*/ 322 h 2019"/>
                <a:gd name="T8" fmla="*/ 1887 w 2025"/>
                <a:gd name="T9" fmla="*/ 500 h 2019"/>
                <a:gd name="T10" fmla="*/ 1978 w 2025"/>
                <a:gd name="T11" fmla="*/ 705 h 2019"/>
                <a:gd name="T12" fmla="*/ 2022 w 2025"/>
                <a:gd name="T13" fmla="*/ 931 h 2019"/>
                <a:gd name="T14" fmla="*/ 2014 w 2025"/>
                <a:gd name="T15" fmla="*/ 1156 h 2019"/>
                <a:gd name="T16" fmla="*/ 1962 w 2025"/>
                <a:gd name="T17" fmla="*/ 1362 h 2019"/>
                <a:gd name="T18" fmla="*/ 1868 w 2025"/>
                <a:gd name="T19" fmla="*/ 1550 h 2019"/>
                <a:gd name="T20" fmla="*/ 1840 w 2025"/>
                <a:gd name="T21" fmla="*/ 1452 h 2019"/>
                <a:gd name="T22" fmla="*/ 1881 w 2025"/>
                <a:gd name="T23" fmla="*/ 1394 h 2019"/>
                <a:gd name="T24" fmla="*/ 1890 w 2025"/>
                <a:gd name="T25" fmla="*/ 1321 h 2019"/>
                <a:gd name="T26" fmla="*/ 1863 w 2025"/>
                <a:gd name="T27" fmla="*/ 1254 h 2019"/>
                <a:gd name="T28" fmla="*/ 1805 w 2025"/>
                <a:gd name="T29" fmla="*/ 1207 h 2019"/>
                <a:gd name="T30" fmla="*/ 1765 w 2025"/>
                <a:gd name="T31" fmla="*/ 1068 h 2019"/>
                <a:gd name="T32" fmla="*/ 1756 w 2025"/>
                <a:gd name="T33" fmla="*/ 874 h 2019"/>
                <a:gd name="T34" fmla="*/ 1695 w 2025"/>
                <a:gd name="T35" fmla="*/ 687 h 2019"/>
                <a:gd name="T36" fmla="*/ 1590 w 2025"/>
                <a:gd name="T37" fmla="*/ 524 h 2019"/>
                <a:gd name="T38" fmla="*/ 1448 w 2025"/>
                <a:gd name="T39" fmla="*/ 395 h 2019"/>
                <a:gd name="T40" fmla="*/ 1275 w 2025"/>
                <a:gd name="T41" fmla="*/ 303 h 2019"/>
                <a:gd name="T42" fmla="*/ 1081 w 2025"/>
                <a:gd name="T43" fmla="*/ 259 h 2019"/>
                <a:gd name="T44" fmla="*/ 876 w 2025"/>
                <a:gd name="T45" fmla="*/ 268 h 2019"/>
                <a:gd name="T46" fmla="*/ 689 w 2025"/>
                <a:gd name="T47" fmla="*/ 329 h 2019"/>
                <a:gd name="T48" fmla="*/ 526 w 2025"/>
                <a:gd name="T49" fmla="*/ 434 h 2019"/>
                <a:gd name="T50" fmla="*/ 396 w 2025"/>
                <a:gd name="T51" fmla="*/ 576 h 2019"/>
                <a:gd name="T52" fmla="*/ 304 w 2025"/>
                <a:gd name="T53" fmla="*/ 747 h 2019"/>
                <a:gd name="T54" fmla="*/ 260 w 2025"/>
                <a:gd name="T55" fmla="*/ 941 h 2019"/>
                <a:gd name="T56" fmla="*/ 269 w 2025"/>
                <a:gd name="T57" fmla="*/ 1145 h 2019"/>
                <a:gd name="T58" fmla="*/ 330 w 2025"/>
                <a:gd name="T59" fmla="*/ 1332 h 2019"/>
                <a:gd name="T60" fmla="*/ 435 w 2025"/>
                <a:gd name="T61" fmla="*/ 1495 h 2019"/>
                <a:gd name="T62" fmla="*/ 577 w 2025"/>
                <a:gd name="T63" fmla="*/ 1624 h 2019"/>
                <a:gd name="T64" fmla="*/ 750 w 2025"/>
                <a:gd name="T65" fmla="*/ 1716 h 2019"/>
                <a:gd name="T66" fmla="*/ 944 w 2025"/>
                <a:gd name="T67" fmla="*/ 1760 h 2019"/>
                <a:gd name="T68" fmla="*/ 1115 w 2025"/>
                <a:gd name="T69" fmla="*/ 1756 h 2019"/>
                <a:gd name="T70" fmla="*/ 1199 w 2025"/>
                <a:gd name="T71" fmla="*/ 1824 h 2019"/>
                <a:gd name="T72" fmla="*/ 1251 w 2025"/>
                <a:gd name="T73" fmla="*/ 1874 h 2019"/>
                <a:gd name="T74" fmla="*/ 1323 w 2025"/>
                <a:gd name="T75" fmla="*/ 1892 h 2019"/>
                <a:gd name="T76" fmla="*/ 1402 w 2025"/>
                <a:gd name="T77" fmla="*/ 1869 h 2019"/>
                <a:gd name="T78" fmla="*/ 1449 w 2025"/>
                <a:gd name="T79" fmla="*/ 1821 h 2019"/>
                <a:gd name="T80" fmla="*/ 1463 w 2025"/>
                <a:gd name="T81" fmla="*/ 1914 h 2019"/>
                <a:gd name="T82" fmla="*/ 1247 w 2025"/>
                <a:gd name="T83" fmla="*/ 1992 h 2019"/>
                <a:gd name="T84" fmla="*/ 1012 w 2025"/>
                <a:gd name="T85" fmla="*/ 2019 h 2019"/>
                <a:gd name="T86" fmla="*/ 781 w 2025"/>
                <a:gd name="T87" fmla="*/ 1992 h 2019"/>
                <a:gd name="T88" fmla="*/ 567 w 2025"/>
                <a:gd name="T89" fmla="*/ 1917 h 2019"/>
                <a:gd name="T90" fmla="*/ 380 w 2025"/>
                <a:gd name="T91" fmla="*/ 1797 h 2019"/>
                <a:gd name="T92" fmla="*/ 223 w 2025"/>
                <a:gd name="T93" fmla="*/ 1640 h 2019"/>
                <a:gd name="T94" fmla="*/ 103 w 2025"/>
                <a:gd name="T95" fmla="*/ 1453 h 2019"/>
                <a:gd name="T96" fmla="*/ 27 w 2025"/>
                <a:gd name="T97" fmla="*/ 1241 h 2019"/>
                <a:gd name="T98" fmla="*/ 0 w 2025"/>
                <a:gd name="T99" fmla="*/ 1009 h 2019"/>
                <a:gd name="T100" fmla="*/ 27 w 2025"/>
                <a:gd name="T101" fmla="*/ 778 h 2019"/>
                <a:gd name="T102" fmla="*/ 103 w 2025"/>
                <a:gd name="T103" fmla="*/ 565 h 2019"/>
                <a:gd name="T104" fmla="*/ 223 w 2025"/>
                <a:gd name="T105" fmla="*/ 379 h 2019"/>
                <a:gd name="T106" fmla="*/ 380 w 2025"/>
                <a:gd name="T107" fmla="*/ 222 h 2019"/>
                <a:gd name="T108" fmla="*/ 567 w 2025"/>
                <a:gd name="T109" fmla="*/ 102 h 2019"/>
                <a:gd name="T110" fmla="*/ 781 w 2025"/>
                <a:gd name="T111" fmla="*/ 27 h 2019"/>
                <a:gd name="T112" fmla="*/ 1012 w 2025"/>
                <a:gd name="T113" fmla="*/ 0 h 2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025" h="2019">
                  <a:moveTo>
                    <a:pt x="1012" y="0"/>
                  </a:moveTo>
                  <a:lnTo>
                    <a:pt x="1091" y="3"/>
                  </a:lnTo>
                  <a:lnTo>
                    <a:pt x="1169" y="12"/>
                  </a:lnTo>
                  <a:lnTo>
                    <a:pt x="1244" y="27"/>
                  </a:lnTo>
                  <a:lnTo>
                    <a:pt x="1318" y="47"/>
                  </a:lnTo>
                  <a:lnTo>
                    <a:pt x="1389" y="72"/>
                  </a:lnTo>
                  <a:lnTo>
                    <a:pt x="1458" y="102"/>
                  </a:lnTo>
                  <a:lnTo>
                    <a:pt x="1523" y="138"/>
                  </a:lnTo>
                  <a:lnTo>
                    <a:pt x="1586" y="178"/>
                  </a:lnTo>
                  <a:lnTo>
                    <a:pt x="1645" y="222"/>
                  </a:lnTo>
                  <a:lnTo>
                    <a:pt x="1702" y="270"/>
                  </a:lnTo>
                  <a:lnTo>
                    <a:pt x="1754" y="322"/>
                  </a:lnTo>
                  <a:lnTo>
                    <a:pt x="1802" y="379"/>
                  </a:lnTo>
                  <a:lnTo>
                    <a:pt x="1847" y="438"/>
                  </a:lnTo>
                  <a:lnTo>
                    <a:pt x="1887" y="500"/>
                  </a:lnTo>
                  <a:lnTo>
                    <a:pt x="1922" y="565"/>
                  </a:lnTo>
                  <a:lnTo>
                    <a:pt x="1953" y="634"/>
                  </a:lnTo>
                  <a:lnTo>
                    <a:pt x="1978" y="705"/>
                  </a:lnTo>
                  <a:lnTo>
                    <a:pt x="1998" y="778"/>
                  </a:lnTo>
                  <a:lnTo>
                    <a:pt x="2013" y="854"/>
                  </a:lnTo>
                  <a:lnTo>
                    <a:pt x="2022" y="931"/>
                  </a:lnTo>
                  <a:lnTo>
                    <a:pt x="2025" y="1009"/>
                  </a:lnTo>
                  <a:lnTo>
                    <a:pt x="2022" y="1083"/>
                  </a:lnTo>
                  <a:lnTo>
                    <a:pt x="2014" y="1156"/>
                  </a:lnTo>
                  <a:lnTo>
                    <a:pt x="2002" y="1226"/>
                  </a:lnTo>
                  <a:lnTo>
                    <a:pt x="1984" y="1296"/>
                  </a:lnTo>
                  <a:lnTo>
                    <a:pt x="1962" y="1362"/>
                  </a:lnTo>
                  <a:lnTo>
                    <a:pt x="1934" y="1427"/>
                  </a:lnTo>
                  <a:lnTo>
                    <a:pt x="1903" y="1490"/>
                  </a:lnTo>
                  <a:lnTo>
                    <a:pt x="1868" y="1550"/>
                  </a:lnTo>
                  <a:lnTo>
                    <a:pt x="1797" y="1478"/>
                  </a:lnTo>
                  <a:lnTo>
                    <a:pt x="1821" y="1467"/>
                  </a:lnTo>
                  <a:lnTo>
                    <a:pt x="1840" y="1452"/>
                  </a:lnTo>
                  <a:lnTo>
                    <a:pt x="1857" y="1435"/>
                  </a:lnTo>
                  <a:lnTo>
                    <a:pt x="1871" y="1415"/>
                  </a:lnTo>
                  <a:lnTo>
                    <a:pt x="1881" y="1394"/>
                  </a:lnTo>
                  <a:lnTo>
                    <a:pt x="1888" y="1370"/>
                  </a:lnTo>
                  <a:lnTo>
                    <a:pt x="1891" y="1346"/>
                  </a:lnTo>
                  <a:lnTo>
                    <a:pt x="1890" y="1321"/>
                  </a:lnTo>
                  <a:lnTo>
                    <a:pt x="1884" y="1297"/>
                  </a:lnTo>
                  <a:lnTo>
                    <a:pt x="1875" y="1275"/>
                  </a:lnTo>
                  <a:lnTo>
                    <a:pt x="1863" y="1254"/>
                  </a:lnTo>
                  <a:lnTo>
                    <a:pt x="1847" y="1236"/>
                  </a:lnTo>
                  <a:lnTo>
                    <a:pt x="1828" y="1220"/>
                  </a:lnTo>
                  <a:lnTo>
                    <a:pt x="1805" y="1207"/>
                  </a:lnTo>
                  <a:lnTo>
                    <a:pt x="1748" y="1182"/>
                  </a:lnTo>
                  <a:lnTo>
                    <a:pt x="1759" y="1126"/>
                  </a:lnTo>
                  <a:lnTo>
                    <a:pt x="1765" y="1068"/>
                  </a:lnTo>
                  <a:lnTo>
                    <a:pt x="1768" y="1009"/>
                  </a:lnTo>
                  <a:lnTo>
                    <a:pt x="1765" y="941"/>
                  </a:lnTo>
                  <a:lnTo>
                    <a:pt x="1756" y="874"/>
                  </a:lnTo>
                  <a:lnTo>
                    <a:pt x="1741" y="810"/>
                  </a:lnTo>
                  <a:lnTo>
                    <a:pt x="1721" y="747"/>
                  </a:lnTo>
                  <a:lnTo>
                    <a:pt x="1695" y="687"/>
                  </a:lnTo>
                  <a:lnTo>
                    <a:pt x="1664" y="630"/>
                  </a:lnTo>
                  <a:lnTo>
                    <a:pt x="1629" y="576"/>
                  </a:lnTo>
                  <a:lnTo>
                    <a:pt x="1590" y="524"/>
                  </a:lnTo>
                  <a:lnTo>
                    <a:pt x="1547" y="477"/>
                  </a:lnTo>
                  <a:lnTo>
                    <a:pt x="1499" y="434"/>
                  </a:lnTo>
                  <a:lnTo>
                    <a:pt x="1448" y="395"/>
                  </a:lnTo>
                  <a:lnTo>
                    <a:pt x="1393" y="360"/>
                  </a:lnTo>
                  <a:lnTo>
                    <a:pt x="1336" y="329"/>
                  </a:lnTo>
                  <a:lnTo>
                    <a:pt x="1275" y="303"/>
                  </a:lnTo>
                  <a:lnTo>
                    <a:pt x="1213" y="283"/>
                  </a:lnTo>
                  <a:lnTo>
                    <a:pt x="1149" y="268"/>
                  </a:lnTo>
                  <a:lnTo>
                    <a:pt x="1081" y="259"/>
                  </a:lnTo>
                  <a:lnTo>
                    <a:pt x="1012" y="256"/>
                  </a:lnTo>
                  <a:lnTo>
                    <a:pt x="944" y="259"/>
                  </a:lnTo>
                  <a:lnTo>
                    <a:pt x="876" y="268"/>
                  </a:lnTo>
                  <a:lnTo>
                    <a:pt x="812" y="283"/>
                  </a:lnTo>
                  <a:lnTo>
                    <a:pt x="750" y="303"/>
                  </a:lnTo>
                  <a:lnTo>
                    <a:pt x="689" y="329"/>
                  </a:lnTo>
                  <a:lnTo>
                    <a:pt x="632" y="360"/>
                  </a:lnTo>
                  <a:lnTo>
                    <a:pt x="577" y="395"/>
                  </a:lnTo>
                  <a:lnTo>
                    <a:pt x="526" y="434"/>
                  </a:lnTo>
                  <a:lnTo>
                    <a:pt x="478" y="477"/>
                  </a:lnTo>
                  <a:lnTo>
                    <a:pt x="435" y="524"/>
                  </a:lnTo>
                  <a:lnTo>
                    <a:pt x="396" y="576"/>
                  </a:lnTo>
                  <a:lnTo>
                    <a:pt x="361" y="630"/>
                  </a:lnTo>
                  <a:lnTo>
                    <a:pt x="330" y="687"/>
                  </a:lnTo>
                  <a:lnTo>
                    <a:pt x="304" y="747"/>
                  </a:lnTo>
                  <a:lnTo>
                    <a:pt x="284" y="810"/>
                  </a:lnTo>
                  <a:lnTo>
                    <a:pt x="269" y="874"/>
                  </a:lnTo>
                  <a:lnTo>
                    <a:pt x="260" y="941"/>
                  </a:lnTo>
                  <a:lnTo>
                    <a:pt x="257" y="1009"/>
                  </a:lnTo>
                  <a:lnTo>
                    <a:pt x="260" y="1078"/>
                  </a:lnTo>
                  <a:lnTo>
                    <a:pt x="269" y="1145"/>
                  </a:lnTo>
                  <a:lnTo>
                    <a:pt x="284" y="1209"/>
                  </a:lnTo>
                  <a:lnTo>
                    <a:pt x="304" y="1272"/>
                  </a:lnTo>
                  <a:lnTo>
                    <a:pt x="330" y="1332"/>
                  </a:lnTo>
                  <a:lnTo>
                    <a:pt x="361" y="1389"/>
                  </a:lnTo>
                  <a:lnTo>
                    <a:pt x="396" y="1443"/>
                  </a:lnTo>
                  <a:lnTo>
                    <a:pt x="435" y="1495"/>
                  </a:lnTo>
                  <a:lnTo>
                    <a:pt x="478" y="1542"/>
                  </a:lnTo>
                  <a:lnTo>
                    <a:pt x="526" y="1585"/>
                  </a:lnTo>
                  <a:lnTo>
                    <a:pt x="577" y="1624"/>
                  </a:lnTo>
                  <a:lnTo>
                    <a:pt x="632" y="1659"/>
                  </a:lnTo>
                  <a:lnTo>
                    <a:pt x="689" y="1690"/>
                  </a:lnTo>
                  <a:lnTo>
                    <a:pt x="750" y="1716"/>
                  </a:lnTo>
                  <a:lnTo>
                    <a:pt x="812" y="1736"/>
                  </a:lnTo>
                  <a:lnTo>
                    <a:pt x="876" y="1751"/>
                  </a:lnTo>
                  <a:lnTo>
                    <a:pt x="944" y="1760"/>
                  </a:lnTo>
                  <a:lnTo>
                    <a:pt x="1012" y="1763"/>
                  </a:lnTo>
                  <a:lnTo>
                    <a:pt x="1064" y="1761"/>
                  </a:lnTo>
                  <a:lnTo>
                    <a:pt x="1115" y="1756"/>
                  </a:lnTo>
                  <a:lnTo>
                    <a:pt x="1165" y="1747"/>
                  </a:lnTo>
                  <a:lnTo>
                    <a:pt x="1188" y="1802"/>
                  </a:lnTo>
                  <a:lnTo>
                    <a:pt x="1199" y="1824"/>
                  </a:lnTo>
                  <a:lnTo>
                    <a:pt x="1214" y="1844"/>
                  </a:lnTo>
                  <a:lnTo>
                    <a:pt x="1231" y="1861"/>
                  </a:lnTo>
                  <a:lnTo>
                    <a:pt x="1251" y="1874"/>
                  </a:lnTo>
                  <a:lnTo>
                    <a:pt x="1273" y="1884"/>
                  </a:lnTo>
                  <a:lnTo>
                    <a:pt x="1298" y="1890"/>
                  </a:lnTo>
                  <a:lnTo>
                    <a:pt x="1323" y="1892"/>
                  </a:lnTo>
                  <a:lnTo>
                    <a:pt x="1351" y="1890"/>
                  </a:lnTo>
                  <a:lnTo>
                    <a:pt x="1378" y="1882"/>
                  </a:lnTo>
                  <a:lnTo>
                    <a:pt x="1402" y="1869"/>
                  </a:lnTo>
                  <a:lnTo>
                    <a:pt x="1425" y="1852"/>
                  </a:lnTo>
                  <a:lnTo>
                    <a:pt x="1438" y="1837"/>
                  </a:lnTo>
                  <a:lnTo>
                    <a:pt x="1449" y="1821"/>
                  </a:lnTo>
                  <a:lnTo>
                    <a:pt x="1458" y="1804"/>
                  </a:lnTo>
                  <a:lnTo>
                    <a:pt x="1528" y="1877"/>
                  </a:lnTo>
                  <a:lnTo>
                    <a:pt x="1463" y="1914"/>
                  </a:lnTo>
                  <a:lnTo>
                    <a:pt x="1393" y="1945"/>
                  </a:lnTo>
                  <a:lnTo>
                    <a:pt x="1322" y="1971"/>
                  </a:lnTo>
                  <a:lnTo>
                    <a:pt x="1247" y="1992"/>
                  </a:lnTo>
                  <a:lnTo>
                    <a:pt x="1171" y="2007"/>
                  </a:lnTo>
                  <a:lnTo>
                    <a:pt x="1092" y="2016"/>
                  </a:lnTo>
                  <a:lnTo>
                    <a:pt x="1012" y="2019"/>
                  </a:lnTo>
                  <a:lnTo>
                    <a:pt x="934" y="2016"/>
                  </a:lnTo>
                  <a:lnTo>
                    <a:pt x="856" y="2007"/>
                  </a:lnTo>
                  <a:lnTo>
                    <a:pt x="781" y="1992"/>
                  </a:lnTo>
                  <a:lnTo>
                    <a:pt x="707" y="1972"/>
                  </a:lnTo>
                  <a:lnTo>
                    <a:pt x="636" y="1947"/>
                  </a:lnTo>
                  <a:lnTo>
                    <a:pt x="567" y="1917"/>
                  </a:lnTo>
                  <a:lnTo>
                    <a:pt x="502" y="1881"/>
                  </a:lnTo>
                  <a:lnTo>
                    <a:pt x="439" y="1841"/>
                  </a:lnTo>
                  <a:lnTo>
                    <a:pt x="380" y="1797"/>
                  </a:lnTo>
                  <a:lnTo>
                    <a:pt x="323" y="1749"/>
                  </a:lnTo>
                  <a:lnTo>
                    <a:pt x="271" y="1697"/>
                  </a:lnTo>
                  <a:lnTo>
                    <a:pt x="223" y="1640"/>
                  </a:lnTo>
                  <a:lnTo>
                    <a:pt x="178" y="1581"/>
                  </a:lnTo>
                  <a:lnTo>
                    <a:pt x="138" y="1519"/>
                  </a:lnTo>
                  <a:lnTo>
                    <a:pt x="103" y="1453"/>
                  </a:lnTo>
                  <a:lnTo>
                    <a:pt x="72" y="1385"/>
                  </a:lnTo>
                  <a:lnTo>
                    <a:pt x="47" y="1314"/>
                  </a:lnTo>
                  <a:lnTo>
                    <a:pt x="27" y="1241"/>
                  </a:lnTo>
                  <a:lnTo>
                    <a:pt x="12" y="1165"/>
                  </a:lnTo>
                  <a:lnTo>
                    <a:pt x="3" y="1088"/>
                  </a:lnTo>
                  <a:lnTo>
                    <a:pt x="0" y="1009"/>
                  </a:lnTo>
                  <a:lnTo>
                    <a:pt x="3" y="931"/>
                  </a:lnTo>
                  <a:lnTo>
                    <a:pt x="12" y="854"/>
                  </a:lnTo>
                  <a:lnTo>
                    <a:pt x="27" y="778"/>
                  </a:lnTo>
                  <a:lnTo>
                    <a:pt x="47" y="705"/>
                  </a:lnTo>
                  <a:lnTo>
                    <a:pt x="72" y="634"/>
                  </a:lnTo>
                  <a:lnTo>
                    <a:pt x="103" y="565"/>
                  </a:lnTo>
                  <a:lnTo>
                    <a:pt x="138" y="500"/>
                  </a:lnTo>
                  <a:lnTo>
                    <a:pt x="178" y="438"/>
                  </a:lnTo>
                  <a:lnTo>
                    <a:pt x="223" y="379"/>
                  </a:lnTo>
                  <a:lnTo>
                    <a:pt x="271" y="322"/>
                  </a:lnTo>
                  <a:lnTo>
                    <a:pt x="323" y="270"/>
                  </a:lnTo>
                  <a:lnTo>
                    <a:pt x="380" y="222"/>
                  </a:lnTo>
                  <a:lnTo>
                    <a:pt x="439" y="178"/>
                  </a:lnTo>
                  <a:lnTo>
                    <a:pt x="502" y="138"/>
                  </a:lnTo>
                  <a:lnTo>
                    <a:pt x="567" y="102"/>
                  </a:lnTo>
                  <a:lnTo>
                    <a:pt x="636" y="72"/>
                  </a:lnTo>
                  <a:lnTo>
                    <a:pt x="707" y="47"/>
                  </a:lnTo>
                  <a:lnTo>
                    <a:pt x="781" y="27"/>
                  </a:lnTo>
                  <a:lnTo>
                    <a:pt x="856" y="12"/>
                  </a:lnTo>
                  <a:lnTo>
                    <a:pt x="934" y="3"/>
                  </a:lnTo>
                  <a:lnTo>
                    <a:pt x="10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>
              <a:off x="6524" y="478"/>
              <a:ext cx="36" cy="36"/>
            </a:xfrm>
            <a:custGeom>
              <a:avLst/>
              <a:gdLst>
                <a:gd name="T0" fmla="*/ 305 w 610"/>
                <a:gd name="T1" fmla="*/ 0 h 608"/>
                <a:gd name="T2" fmla="*/ 349 w 610"/>
                <a:gd name="T3" fmla="*/ 3 h 608"/>
                <a:gd name="T4" fmla="*/ 390 w 610"/>
                <a:gd name="T5" fmla="*/ 12 h 608"/>
                <a:gd name="T6" fmla="*/ 428 w 610"/>
                <a:gd name="T7" fmla="*/ 26 h 608"/>
                <a:gd name="T8" fmla="*/ 465 w 610"/>
                <a:gd name="T9" fmla="*/ 45 h 608"/>
                <a:gd name="T10" fmla="*/ 498 w 610"/>
                <a:gd name="T11" fmla="*/ 68 h 608"/>
                <a:gd name="T12" fmla="*/ 528 w 610"/>
                <a:gd name="T13" fmla="*/ 96 h 608"/>
                <a:gd name="T14" fmla="*/ 553 w 610"/>
                <a:gd name="T15" fmla="*/ 128 h 608"/>
                <a:gd name="T16" fmla="*/ 576 w 610"/>
                <a:gd name="T17" fmla="*/ 162 h 608"/>
                <a:gd name="T18" fmla="*/ 592 w 610"/>
                <a:gd name="T19" fmla="*/ 199 h 608"/>
                <a:gd name="T20" fmla="*/ 604 w 610"/>
                <a:gd name="T21" fmla="*/ 239 h 608"/>
                <a:gd name="T22" fmla="*/ 610 w 610"/>
                <a:gd name="T23" fmla="*/ 281 h 608"/>
                <a:gd name="T24" fmla="*/ 373 w 610"/>
                <a:gd name="T25" fmla="*/ 174 h 608"/>
                <a:gd name="T26" fmla="*/ 353 w 610"/>
                <a:gd name="T27" fmla="*/ 167 h 608"/>
                <a:gd name="T28" fmla="*/ 333 w 610"/>
                <a:gd name="T29" fmla="*/ 162 h 608"/>
                <a:gd name="T30" fmla="*/ 313 w 610"/>
                <a:gd name="T31" fmla="*/ 161 h 608"/>
                <a:gd name="T32" fmla="*/ 284 w 610"/>
                <a:gd name="T33" fmla="*/ 164 h 608"/>
                <a:gd name="T34" fmla="*/ 257 w 610"/>
                <a:gd name="T35" fmla="*/ 171 h 608"/>
                <a:gd name="T36" fmla="*/ 232 w 610"/>
                <a:gd name="T37" fmla="*/ 184 h 608"/>
                <a:gd name="T38" fmla="*/ 210 w 610"/>
                <a:gd name="T39" fmla="*/ 202 h 608"/>
                <a:gd name="T40" fmla="*/ 194 w 610"/>
                <a:gd name="T41" fmla="*/ 221 h 608"/>
                <a:gd name="T42" fmla="*/ 181 w 610"/>
                <a:gd name="T43" fmla="*/ 242 h 608"/>
                <a:gd name="T44" fmla="*/ 171 w 610"/>
                <a:gd name="T45" fmla="*/ 265 h 608"/>
                <a:gd name="T46" fmla="*/ 166 w 610"/>
                <a:gd name="T47" fmla="*/ 289 h 608"/>
                <a:gd name="T48" fmla="*/ 165 w 610"/>
                <a:gd name="T49" fmla="*/ 314 h 608"/>
                <a:gd name="T50" fmla="*/ 168 w 610"/>
                <a:gd name="T51" fmla="*/ 339 h 608"/>
                <a:gd name="T52" fmla="*/ 177 w 610"/>
                <a:gd name="T53" fmla="*/ 363 h 608"/>
                <a:gd name="T54" fmla="*/ 277 w 610"/>
                <a:gd name="T55" fmla="*/ 608 h 608"/>
                <a:gd name="T56" fmla="*/ 236 w 610"/>
                <a:gd name="T57" fmla="*/ 601 h 608"/>
                <a:gd name="T58" fmla="*/ 197 w 610"/>
                <a:gd name="T59" fmla="*/ 589 h 608"/>
                <a:gd name="T60" fmla="*/ 159 w 610"/>
                <a:gd name="T61" fmla="*/ 572 h 608"/>
                <a:gd name="T62" fmla="*/ 125 w 610"/>
                <a:gd name="T63" fmla="*/ 551 h 608"/>
                <a:gd name="T64" fmla="*/ 95 w 610"/>
                <a:gd name="T65" fmla="*/ 524 h 608"/>
                <a:gd name="T66" fmla="*/ 68 w 610"/>
                <a:gd name="T67" fmla="*/ 495 h 608"/>
                <a:gd name="T68" fmla="*/ 45 w 610"/>
                <a:gd name="T69" fmla="*/ 462 h 608"/>
                <a:gd name="T70" fmla="*/ 25 w 610"/>
                <a:gd name="T71" fmla="*/ 426 h 608"/>
                <a:gd name="T72" fmla="*/ 11 w 610"/>
                <a:gd name="T73" fmla="*/ 388 h 608"/>
                <a:gd name="T74" fmla="*/ 3 w 610"/>
                <a:gd name="T75" fmla="*/ 347 h 608"/>
                <a:gd name="T76" fmla="*/ 0 w 610"/>
                <a:gd name="T77" fmla="*/ 304 h 608"/>
                <a:gd name="T78" fmla="*/ 3 w 610"/>
                <a:gd name="T79" fmla="*/ 263 h 608"/>
                <a:gd name="T80" fmla="*/ 11 w 610"/>
                <a:gd name="T81" fmla="*/ 223 h 608"/>
                <a:gd name="T82" fmla="*/ 24 w 610"/>
                <a:gd name="T83" fmla="*/ 186 h 608"/>
                <a:gd name="T84" fmla="*/ 41 w 610"/>
                <a:gd name="T85" fmla="*/ 151 h 608"/>
                <a:gd name="T86" fmla="*/ 64 w 610"/>
                <a:gd name="T87" fmla="*/ 119 h 608"/>
                <a:gd name="T88" fmla="*/ 90 w 610"/>
                <a:gd name="T89" fmla="*/ 90 h 608"/>
                <a:gd name="T90" fmla="*/ 119 w 610"/>
                <a:gd name="T91" fmla="*/ 63 h 608"/>
                <a:gd name="T92" fmla="*/ 151 w 610"/>
                <a:gd name="T93" fmla="*/ 41 h 608"/>
                <a:gd name="T94" fmla="*/ 187 w 610"/>
                <a:gd name="T95" fmla="*/ 24 h 608"/>
                <a:gd name="T96" fmla="*/ 224 w 610"/>
                <a:gd name="T97" fmla="*/ 11 h 608"/>
                <a:gd name="T98" fmla="*/ 264 w 610"/>
                <a:gd name="T99" fmla="*/ 3 h 608"/>
                <a:gd name="T100" fmla="*/ 305 w 610"/>
                <a:gd name="T101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10" h="608">
                  <a:moveTo>
                    <a:pt x="305" y="0"/>
                  </a:moveTo>
                  <a:lnTo>
                    <a:pt x="349" y="3"/>
                  </a:lnTo>
                  <a:lnTo>
                    <a:pt x="390" y="12"/>
                  </a:lnTo>
                  <a:lnTo>
                    <a:pt x="428" y="26"/>
                  </a:lnTo>
                  <a:lnTo>
                    <a:pt x="465" y="45"/>
                  </a:lnTo>
                  <a:lnTo>
                    <a:pt x="498" y="68"/>
                  </a:lnTo>
                  <a:lnTo>
                    <a:pt x="528" y="96"/>
                  </a:lnTo>
                  <a:lnTo>
                    <a:pt x="553" y="128"/>
                  </a:lnTo>
                  <a:lnTo>
                    <a:pt x="576" y="162"/>
                  </a:lnTo>
                  <a:lnTo>
                    <a:pt x="592" y="199"/>
                  </a:lnTo>
                  <a:lnTo>
                    <a:pt x="604" y="239"/>
                  </a:lnTo>
                  <a:lnTo>
                    <a:pt x="610" y="281"/>
                  </a:lnTo>
                  <a:lnTo>
                    <a:pt x="373" y="174"/>
                  </a:lnTo>
                  <a:lnTo>
                    <a:pt x="353" y="167"/>
                  </a:lnTo>
                  <a:lnTo>
                    <a:pt x="333" y="162"/>
                  </a:lnTo>
                  <a:lnTo>
                    <a:pt x="313" y="161"/>
                  </a:lnTo>
                  <a:lnTo>
                    <a:pt x="284" y="164"/>
                  </a:lnTo>
                  <a:lnTo>
                    <a:pt x="257" y="171"/>
                  </a:lnTo>
                  <a:lnTo>
                    <a:pt x="232" y="184"/>
                  </a:lnTo>
                  <a:lnTo>
                    <a:pt x="210" y="202"/>
                  </a:lnTo>
                  <a:lnTo>
                    <a:pt x="194" y="221"/>
                  </a:lnTo>
                  <a:lnTo>
                    <a:pt x="181" y="242"/>
                  </a:lnTo>
                  <a:lnTo>
                    <a:pt x="171" y="265"/>
                  </a:lnTo>
                  <a:lnTo>
                    <a:pt x="166" y="289"/>
                  </a:lnTo>
                  <a:lnTo>
                    <a:pt x="165" y="314"/>
                  </a:lnTo>
                  <a:lnTo>
                    <a:pt x="168" y="339"/>
                  </a:lnTo>
                  <a:lnTo>
                    <a:pt x="177" y="363"/>
                  </a:lnTo>
                  <a:lnTo>
                    <a:pt x="277" y="608"/>
                  </a:lnTo>
                  <a:lnTo>
                    <a:pt x="236" y="601"/>
                  </a:lnTo>
                  <a:lnTo>
                    <a:pt x="197" y="589"/>
                  </a:lnTo>
                  <a:lnTo>
                    <a:pt x="159" y="572"/>
                  </a:lnTo>
                  <a:lnTo>
                    <a:pt x="125" y="551"/>
                  </a:lnTo>
                  <a:lnTo>
                    <a:pt x="95" y="524"/>
                  </a:lnTo>
                  <a:lnTo>
                    <a:pt x="68" y="495"/>
                  </a:lnTo>
                  <a:lnTo>
                    <a:pt x="45" y="462"/>
                  </a:lnTo>
                  <a:lnTo>
                    <a:pt x="25" y="426"/>
                  </a:lnTo>
                  <a:lnTo>
                    <a:pt x="11" y="388"/>
                  </a:lnTo>
                  <a:lnTo>
                    <a:pt x="3" y="347"/>
                  </a:lnTo>
                  <a:lnTo>
                    <a:pt x="0" y="304"/>
                  </a:lnTo>
                  <a:lnTo>
                    <a:pt x="3" y="263"/>
                  </a:lnTo>
                  <a:lnTo>
                    <a:pt x="11" y="223"/>
                  </a:lnTo>
                  <a:lnTo>
                    <a:pt x="24" y="186"/>
                  </a:lnTo>
                  <a:lnTo>
                    <a:pt x="41" y="151"/>
                  </a:lnTo>
                  <a:lnTo>
                    <a:pt x="64" y="119"/>
                  </a:lnTo>
                  <a:lnTo>
                    <a:pt x="90" y="90"/>
                  </a:lnTo>
                  <a:lnTo>
                    <a:pt x="119" y="63"/>
                  </a:lnTo>
                  <a:lnTo>
                    <a:pt x="151" y="41"/>
                  </a:lnTo>
                  <a:lnTo>
                    <a:pt x="187" y="24"/>
                  </a:lnTo>
                  <a:lnTo>
                    <a:pt x="224" y="11"/>
                  </a:lnTo>
                  <a:lnTo>
                    <a:pt x="264" y="3"/>
                  </a:lnTo>
                  <a:lnTo>
                    <a:pt x="3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29" name="Freeform 9"/>
            <p:cNvSpPr>
              <a:spLocks/>
            </p:cNvSpPr>
            <p:nvPr/>
          </p:nvSpPr>
          <p:spPr bwMode="auto">
            <a:xfrm>
              <a:off x="6542" y="495"/>
              <a:ext cx="50" cy="52"/>
            </a:xfrm>
            <a:custGeom>
              <a:avLst/>
              <a:gdLst>
                <a:gd name="T0" fmla="*/ 28 w 860"/>
                <a:gd name="T1" fmla="*/ 0 h 881"/>
                <a:gd name="T2" fmla="*/ 38 w 860"/>
                <a:gd name="T3" fmla="*/ 2 h 881"/>
                <a:gd name="T4" fmla="*/ 763 w 860"/>
                <a:gd name="T5" fmla="*/ 331 h 881"/>
                <a:gd name="T6" fmla="*/ 771 w 860"/>
                <a:gd name="T7" fmla="*/ 337 h 881"/>
                <a:gd name="T8" fmla="*/ 777 w 860"/>
                <a:gd name="T9" fmla="*/ 346 h 881"/>
                <a:gd name="T10" fmla="*/ 778 w 860"/>
                <a:gd name="T11" fmla="*/ 356 h 881"/>
                <a:gd name="T12" fmla="*/ 776 w 860"/>
                <a:gd name="T13" fmla="*/ 366 h 881"/>
                <a:gd name="T14" fmla="*/ 770 w 860"/>
                <a:gd name="T15" fmla="*/ 374 h 881"/>
                <a:gd name="T16" fmla="*/ 761 w 860"/>
                <a:gd name="T17" fmla="*/ 379 h 881"/>
                <a:gd name="T18" fmla="*/ 592 w 860"/>
                <a:gd name="T19" fmla="*/ 443 h 881"/>
                <a:gd name="T20" fmla="*/ 853 w 860"/>
                <a:gd name="T21" fmla="*/ 714 h 881"/>
                <a:gd name="T22" fmla="*/ 858 w 860"/>
                <a:gd name="T23" fmla="*/ 722 h 881"/>
                <a:gd name="T24" fmla="*/ 860 w 860"/>
                <a:gd name="T25" fmla="*/ 732 h 881"/>
                <a:gd name="T26" fmla="*/ 858 w 860"/>
                <a:gd name="T27" fmla="*/ 742 h 881"/>
                <a:gd name="T28" fmla="*/ 852 w 860"/>
                <a:gd name="T29" fmla="*/ 750 h 881"/>
                <a:gd name="T30" fmla="*/ 724 w 860"/>
                <a:gd name="T31" fmla="*/ 874 h 881"/>
                <a:gd name="T32" fmla="*/ 715 w 860"/>
                <a:gd name="T33" fmla="*/ 879 h 881"/>
                <a:gd name="T34" fmla="*/ 705 w 860"/>
                <a:gd name="T35" fmla="*/ 881 h 881"/>
                <a:gd name="T36" fmla="*/ 695 w 860"/>
                <a:gd name="T37" fmla="*/ 879 h 881"/>
                <a:gd name="T38" fmla="*/ 687 w 860"/>
                <a:gd name="T39" fmla="*/ 873 h 881"/>
                <a:gd name="T40" fmla="*/ 426 w 860"/>
                <a:gd name="T41" fmla="*/ 604 h 881"/>
                <a:gd name="T42" fmla="*/ 355 w 860"/>
                <a:gd name="T43" fmla="*/ 771 h 881"/>
                <a:gd name="T44" fmla="*/ 352 w 860"/>
                <a:gd name="T45" fmla="*/ 775 h 881"/>
                <a:gd name="T46" fmla="*/ 349 w 860"/>
                <a:gd name="T47" fmla="*/ 779 h 881"/>
                <a:gd name="T48" fmla="*/ 341 w 860"/>
                <a:gd name="T49" fmla="*/ 785 h 881"/>
                <a:gd name="T50" fmla="*/ 331 w 860"/>
                <a:gd name="T51" fmla="*/ 787 h 881"/>
                <a:gd name="T52" fmla="*/ 321 w 860"/>
                <a:gd name="T53" fmla="*/ 785 h 881"/>
                <a:gd name="T54" fmla="*/ 312 w 860"/>
                <a:gd name="T55" fmla="*/ 779 h 881"/>
                <a:gd name="T56" fmla="*/ 307 w 860"/>
                <a:gd name="T57" fmla="*/ 771 h 881"/>
                <a:gd name="T58" fmla="*/ 2 w 860"/>
                <a:gd name="T59" fmla="*/ 37 h 881"/>
                <a:gd name="T60" fmla="*/ 0 w 860"/>
                <a:gd name="T61" fmla="*/ 25 h 881"/>
                <a:gd name="T62" fmla="*/ 2 w 860"/>
                <a:gd name="T63" fmla="*/ 15 h 881"/>
                <a:gd name="T64" fmla="*/ 8 w 860"/>
                <a:gd name="T65" fmla="*/ 7 h 881"/>
                <a:gd name="T66" fmla="*/ 18 w 860"/>
                <a:gd name="T67" fmla="*/ 1 h 881"/>
                <a:gd name="T68" fmla="*/ 28 w 860"/>
                <a:gd name="T69" fmla="*/ 0 h 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60" h="881">
                  <a:moveTo>
                    <a:pt x="28" y="0"/>
                  </a:moveTo>
                  <a:lnTo>
                    <a:pt x="38" y="2"/>
                  </a:lnTo>
                  <a:lnTo>
                    <a:pt x="763" y="331"/>
                  </a:lnTo>
                  <a:lnTo>
                    <a:pt x="771" y="337"/>
                  </a:lnTo>
                  <a:lnTo>
                    <a:pt x="777" y="346"/>
                  </a:lnTo>
                  <a:lnTo>
                    <a:pt x="778" y="356"/>
                  </a:lnTo>
                  <a:lnTo>
                    <a:pt x="776" y="366"/>
                  </a:lnTo>
                  <a:lnTo>
                    <a:pt x="770" y="374"/>
                  </a:lnTo>
                  <a:lnTo>
                    <a:pt x="761" y="379"/>
                  </a:lnTo>
                  <a:lnTo>
                    <a:pt x="592" y="443"/>
                  </a:lnTo>
                  <a:lnTo>
                    <a:pt x="853" y="714"/>
                  </a:lnTo>
                  <a:lnTo>
                    <a:pt x="858" y="722"/>
                  </a:lnTo>
                  <a:lnTo>
                    <a:pt x="860" y="732"/>
                  </a:lnTo>
                  <a:lnTo>
                    <a:pt x="858" y="742"/>
                  </a:lnTo>
                  <a:lnTo>
                    <a:pt x="852" y="750"/>
                  </a:lnTo>
                  <a:lnTo>
                    <a:pt x="724" y="874"/>
                  </a:lnTo>
                  <a:lnTo>
                    <a:pt x="715" y="879"/>
                  </a:lnTo>
                  <a:lnTo>
                    <a:pt x="705" y="881"/>
                  </a:lnTo>
                  <a:lnTo>
                    <a:pt x="695" y="879"/>
                  </a:lnTo>
                  <a:lnTo>
                    <a:pt x="687" y="873"/>
                  </a:lnTo>
                  <a:lnTo>
                    <a:pt x="426" y="604"/>
                  </a:lnTo>
                  <a:lnTo>
                    <a:pt x="355" y="771"/>
                  </a:lnTo>
                  <a:lnTo>
                    <a:pt x="352" y="775"/>
                  </a:lnTo>
                  <a:lnTo>
                    <a:pt x="349" y="779"/>
                  </a:lnTo>
                  <a:lnTo>
                    <a:pt x="341" y="785"/>
                  </a:lnTo>
                  <a:lnTo>
                    <a:pt x="331" y="787"/>
                  </a:lnTo>
                  <a:lnTo>
                    <a:pt x="321" y="785"/>
                  </a:lnTo>
                  <a:lnTo>
                    <a:pt x="312" y="779"/>
                  </a:lnTo>
                  <a:lnTo>
                    <a:pt x="307" y="771"/>
                  </a:lnTo>
                  <a:lnTo>
                    <a:pt x="2" y="37"/>
                  </a:lnTo>
                  <a:lnTo>
                    <a:pt x="0" y="25"/>
                  </a:lnTo>
                  <a:lnTo>
                    <a:pt x="2" y="15"/>
                  </a:lnTo>
                  <a:lnTo>
                    <a:pt x="8" y="7"/>
                  </a:lnTo>
                  <a:lnTo>
                    <a:pt x="18" y="1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31" name="Group 12"/>
          <p:cNvGrpSpPr>
            <a:grpSpLocks noChangeAspect="1"/>
          </p:cNvGrpSpPr>
          <p:nvPr/>
        </p:nvGrpSpPr>
        <p:grpSpPr bwMode="auto">
          <a:xfrm>
            <a:off x="3591651" y="4060543"/>
            <a:ext cx="350825" cy="333061"/>
            <a:chOff x="603" y="293"/>
            <a:chExt cx="316" cy="300"/>
          </a:xfrm>
          <a:solidFill>
            <a:schemeClr val="bg1"/>
          </a:solidFill>
        </p:grpSpPr>
        <p:sp>
          <p:nvSpPr>
            <p:cNvPr id="34" name="Freeform 14"/>
            <p:cNvSpPr>
              <a:spLocks/>
            </p:cNvSpPr>
            <p:nvPr/>
          </p:nvSpPr>
          <p:spPr bwMode="auto">
            <a:xfrm>
              <a:off x="603" y="293"/>
              <a:ext cx="242" cy="241"/>
            </a:xfrm>
            <a:custGeom>
              <a:avLst/>
              <a:gdLst>
                <a:gd name="T0" fmla="*/ 1426 w 2663"/>
                <a:gd name="T1" fmla="*/ 3 h 2650"/>
                <a:gd name="T2" fmla="*/ 1700 w 2663"/>
                <a:gd name="T3" fmla="*/ 52 h 2650"/>
                <a:gd name="T4" fmla="*/ 1951 w 2663"/>
                <a:gd name="T5" fmla="*/ 152 h 2650"/>
                <a:gd name="T6" fmla="*/ 2174 w 2663"/>
                <a:gd name="T7" fmla="*/ 300 h 2650"/>
                <a:gd name="T8" fmla="*/ 2363 w 2663"/>
                <a:gd name="T9" fmla="*/ 487 h 2650"/>
                <a:gd name="T10" fmla="*/ 2510 w 2663"/>
                <a:gd name="T11" fmla="*/ 709 h 2650"/>
                <a:gd name="T12" fmla="*/ 2611 w 2663"/>
                <a:gd name="T13" fmla="*/ 959 h 2650"/>
                <a:gd name="T14" fmla="*/ 2660 w 2663"/>
                <a:gd name="T15" fmla="*/ 1230 h 2650"/>
                <a:gd name="T16" fmla="*/ 2651 w 2663"/>
                <a:gd name="T17" fmla="*/ 1503 h 2650"/>
                <a:gd name="T18" fmla="*/ 2591 w 2663"/>
                <a:gd name="T19" fmla="*/ 1755 h 2650"/>
                <a:gd name="T20" fmla="*/ 2485 w 2663"/>
                <a:gd name="T21" fmla="*/ 1987 h 2650"/>
                <a:gd name="T22" fmla="*/ 2338 w 2663"/>
                <a:gd name="T23" fmla="*/ 2192 h 2650"/>
                <a:gd name="T24" fmla="*/ 2208 w 2663"/>
                <a:gd name="T25" fmla="*/ 2057 h 2650"/>
                <a:gd name="T26" fmla="*/ 2252 w 2663"/>
                <a:gd name="T27" fmla="*/ 1894 h 2650"/>
                <a:gd name="T28" fmla="*/ 2350 w 2663"/>
                <a:gd name="T29" fmla="*/ 1696 h 2650"/>
                <a:gd name="T30" fmla="*/ 2405 w 2663"/>
                <a:gd name="T31" fmla="*/ 1479 h 2650"/>
                <a:gd name="T32" fmla="*/ 2412 w 2663"/>
                <a:gd name="T33" fmla="*/ 1241 h 2650"/>
                <a:gd name="T34" fmla="*/ 2366 w 2663"/>
                <a:gd name="T35" fmla="*/ 1000 h 2650"/>
                <a:gd name="T36" fmla="*/ 2268 w 2663"/>
                <a:gd name="T37" fmla="*/ 781 h 2650"/>
                <a:gd name="T38" fmla="*/ 2126 w 2663"/>
                <a:gd name="T39" fmla="*/ 591 h 2650"/>
                <a:gd name="T40" fmla="*/ 1946 w 2663"/>
                <a:gd name="T41" fmla="*/ 436 h 2650"/>
                <a:gd name="T42" fmla="*/ 1735 w 2663"/>
                <a:gd name="T43" fmla="*/ 324 h 2650"/>
                <a:gd name="T44" fmla="*/ 1499 w 2663"/>
                <a:gd name="T45" fmla="*/ 259 h 2650"/>
                <a:gd name="T46" fmla="*/ 1247 w 2663"/>
                <a:gd name="T47" fmla="*/ 250 h 2650"/>
                <a:gd name="T48" fmla="*/ 1005 w 2663"/>
                <a:gd name="T49" fmla="*/ 297 h 2650"/>
                <a:gd name="T50" fmla="*/ 785 w 2663"/>
                <a:gd name="T51" fmla="*/ 394 h 2650"/>
                <a:gd name="T52" fmla="*/ 594 w 2663"/>
                <a:gd name="T53" fmla="*/ 536 h 2650"/>
                <a:gd name="T54" fmla="*/ 438 w 2663"/>
                <a:gd name="T55" fmla="*/ 714 h 2650"/>
                <a:gd name="T56" fmla="*/ 325 w 2663"/>
                <a:gd name="T57" fmla="*/ 924 h 2650"/>
                <a:gd name="T58" fmla="*/ 260 w 2663"/>
                <a:gd name="T59" fmla="*/ 1158 h 2650"/>
                <a:gd name="T60" fmla="*/ 251 w 2663"/>
                <a:gd name="T61" fmla="*/ 1409 h 2650"/>
                <a:gd name="T62" fmla="*/ 298 w 2663"/>
                <a:gd name="T63" fmla="*/ 1650 h 2650"/>
                <a:gd name="T64" fmla="*/ 396 w 2663"/>
                <a:gd name="T65" fmla="*/ 1868 h 2650"/>
                <a:gd name="T66" fmla="*/ 538 w 2663"/>
                <a:gd name="T67" fmla="*/ 2059 h 2650"/>
                <a:gd name="T68" fmla="*/ 717 w 2663"/>
                <a:gd name="T69" fmla="*/ 2213 h 2650"/>
                <a:gd name="T70" fmla="*/ 929 w 2663"/>
                <a:gd name="T71" fmla="*/ 2326 h 2650"/>
                <a:gd name="T72" fmla="*/ 1164 w 2663"/>
                <a:gd name="T73" fmla="*/ 2390 h 2650"/>
                <a:gd name="T74" fmla="*/ 1410 w 2663"/>
                <a:gd name="T75" fmla="*/ 2400 h 2650"/>
                <a:gd name="T76" fmla="*/ 1638 w 2663"/>
                <a:gd name="T77" fmla="*/ 2360 h 2650"/>
                <a:gd name="T78" fmla="*/ 1817 w 2663"/>
                <a:gd name="T79" fmla="*/ 2352 h 2650"/>
                <a:gd name="T80" fmla="*/ 1943 w 2663"/>
                <a:gd name="T81" fmla="*/ 2501 h 2650"/>
                <a:gd name="T82" fmla="*/ 1695 w 2663"/>
                <a:gd name="T83" fmla="*/ 2599 h 2650"/>
                <a:gd name="T84" fmla="*/ 1425 w 2663"/>
                <a:gd name="T85" fmla="*/ 2646 h 2650"/>
                <a:gd name="T86" fmla="*/ 1144 w 2663"/>
                <a:gd name="T87" fmla="*/ 2636 h 2650"/>
                <a:gd name="T88" fmla="*/ 877 w 2663"/>
                <a:gd name="T89" fmla="*/ 2570 h 2650"/>
                <a:gd name="T90" fmla="*/ 634 w 2663"/>
                <a:gd name="T91" fmla="*/ 2453 h 2650"/>
                <a:gd name="T92" fmla="*/ 422 w 2663"/>
                <a:gd name="T93" fmla="*/ 2291 h 2650"/>
                <a:gd name="T94" fmla="*/ 246 w 2663"/>
                <a:gd name="T95" fmla="*/ 2092 h 2650"/>
                <a:gd name="T96" fmla="*/ 114 w 2663"/>
                <a:gd name="T97" fmla="*/ 1861 h 2650"/>
                <a:gd name="T98" fmla="*/ 29 w 2663"/>
                <a:gd name="T99" fmla="*/ 1603 h 2650"/>
                <a:gd name="T100" fmla="*/ 0 w 2663"/>
                <a:gd name="T101" fmla="*/ 1325 h 2650"/>
                <a:gd name="T102" fmla="*/ 29 w 2663"/>
                <a:gd name="T103" fmla="*/ 1047 h 2650"/>
                <a:gd name="T104" fmla="*/ 114 w 2663"/>
                <a:gd name="T105" fmla="*/ 789 h 2650"/>
                <a:gd name="T106" fmla="*/ 246 w 2663"/>
                <a:gd name="T107" fmla="*/ 558 h 2650"/>
                <a:gd name="T108" fmla="*/ 422 w 2663"/>
                <a:gd name="T109" fmla="*/ 358 h 2650"/>
                <a:gd name="T110" fmla="*/ 634 w 2663"/>
                <a:gd name="T111" fmla="*/ 197 h 2650"/>
                <a:gd name="T112" fmla="*/ 877 w 2663"/>
                <a:gd name="T113" fmla="*/ 80 h 2650"/>
                <a:gd name="T114" fmla="*/ 1144 w 2663"/>
                <a:gd name="T115" fmla="*/ 14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63" h="2650">
                  <a:moveTo>
                    <a:pt x="1331" y="0"/>
                  </a:moveTo>
                  <a:lnTo>
                    <a:pt x="1331" y="0"/>
                  </a:lnTo>
                  <a:lnTo>
                    <a:pt x="1426" y="3"/>
                  </a:lnTo>
                  <a:lnTo>
                    <a:pt x="1520" y="14"/>
                  </a:lnTo>
                  <a:lnTo>
                    <a:pt x="1611" y="30"/>
                  </a:lnTo>
                  <a:lnTo>
                    <a:pt x="1700" y="52"/>
                  </a:lnTo>
                  <a:lnTo>
                    <a:pt x="1786" y="80"/>
                  </a:lnTo>
                  <a:lnTo>
                    <a:pt x="1870" y="113"/>
                  </a:lnTo>
                  <a:lnTo>
                    <a:pt x="1951" y="152"/>
                  </a:lnTo>
                  <a:lnTo>
                    <a:pt x="2029" y="197"/>
                  </a:lnTo>
                  <a:lnTo>
                    <a:pt x="2104" y="245"/>
                  </a:lnTo>
                  <a:lnTo>
                    <a:pt x="2174" y="300"/>
                  </a:lnTo>
                  <a:lnTo>
                    <a:pt x="2240" y="358"/>
                  </a:lnTo>
                  <a:lnTo>
                    <a:pt x="2304" y="420"/>
                  </a:lnTo>
                  <a:lnTo>
                    <a:pt x="2363" y="487"/>
                  </a:lnTo>
                  <a:lnTo>
                    <a:pt x="2416" y="558"/>
                  </a:lnTo>
                  <a:lnTo>
                    <a:pt x="2466" y="632"/>
                  </a:lnTo>
                  <a:lnTo>
                    <a:pt x="2510" y="709"/>
                  </a:lnTo>
                  <a:lnTo>
                    <a:pt x="2549" y="789"/>
                  </a:lnTo>
                  <a:lnTo>
                    <a:pt x="2584" y="873"/>
                  </a:lnTo>
                  <a:lnTo>
                    <a:pt x="2611" y="959"/>
                  </a:lnTo>
                  <a:lnTo>
                    <a:pt x="2633" y="1047"/>
                  </a:lnTo>
                  <a:lnTo>
                    <a:pt x="2650" y="1138"/>
                  </a:lnTo>
                  <a:lnTo>
                    <a:pt x="2660" y="1230"/>
                  </a:lnTo>
                  <a:lnTo>
                    <a:pt x="2663" y="1325"/>
                  </a:lnTo>
                  <a:lnTo>
                    <a:pt x="2661" y="1415"/>
                  </a:lnTo>
                  <a:lnTo>
                    <a:pt x="2651" y="1503"/>
                  </a:lnTo>
                  <a:lnTo>
                    <a:pt x="2636" y="1589"/>
                  </a:lnTo>
                  <a:lnTo>
                    <a:pt x="2616" y="1673"/>
                  </a:lnTo>
                  <a:lnTo>
                    <a:pt x="2591" y="1755"/>
                  </a:lnTo>
                  <a:lnTo>
                    <a:pt x="2561" y="1835"/>
                  </a:lnTo>
                  <a:lnTo>
                    <a:pt x="2525" y="1912"/>
                  </a:lnTo>
                  <a:lnTo>
                    <a:pt x="2485" y="1987"/>
                  </a:lnTo>
                  <a:lnTo>
                    <a:pt x="2441" y="2058"/>
                  </a:lnTo>
                  <a:lnTo>
                    <a:pt x="2391" y="2126"/>
                  </a:lnTo>
                  <a:lnTo>
                    <a:pt x="2338" y="2192"/>
                  </a:lnTo>
                  <a:lnTo>
                    <a:pt x="2295" y="2149"/>
                  </a:lnTo>
                  <a:lnTo>
                    <a:pt x="2252" y="2103"/>
                  </a:lnTo>
                  <a:lnTo>
                    <a:pt x="2208" y="2057"/>
                  </a:lnTo>
                  <a:lnTo>
                    <a:pt x="2167" y="2012"/>
                  </a:lnTo>
                  <a:lnTo>
                    <a:pt x="2211" y="1954"/>
                  </a:lnTo>
                  <a:lnTo>
                    <a:pt x="2252" y="1894"/>
                  </a:lnTo>
                  <a:lnTo>
                    <a:pt x="2289" y="1831"/>
                  </a:lnTo>
                  <a:lnTo>
                    <a:pt x="2322" y="1765"/>
                  </a:lnTo>
                  <a:lnTo>
                    <a:pt x="2350" y="1696"/>
                  </a:lnTo>
                  <a:lnTo>
                    <a:pt x="2373" y="1626"/>
                  </a:lnTo>
                  <a:lnTo>
                    <a:pt x="2391" y="1553"/>
                  </a:lnTo>
                  <a:lnTo>
                    <a:pt x="2405" y="1479"/>
                  </a:lnTo>
                  <a:lnTo>
                    <a:pt x="2413" y="1402"/>
                  </a:lnTo>
                  <a:lnTo>
                    <a:pt x="2415" y="1325"/>
                  </a:lnTo>
                  <a:lnTo>
                    <a:pt x="2412" y="1241"/>
                  </a:lnTo>
                  <a:lnTo>
                    <a:pt x="2403" y="1158"/>
                  </a:lnTo>
                  <a:lnTo>
                    <a:pt x="2387" y="1078"/>
                  </a:lnTo>
                  <a:lnTo>
                    <a:pt x="2366" y="1000"/>
                  </a:lnTo>
                  <a:lnTo>
                    <a:pt x="2338" y="924"/>
                  </a:lnTo>
                  <a:lnTo>
                    <a:pt x="2306" y="851"/>
                  </a:lnTo>
                  <a:lnTo>
                    <a:pt x="2268" y="781"/>
                  </a:lnTo>
                  <a:lnTo>
                    <a:pt x="2225" y="714"/>
                  </a:lnTo>
                  <a:lnTo>
                    <a:pt x="2177" y="651"/>
                  </a:lnTo>
                  <a:lnTo>
                    <a:pt x="2126" y="591"/>
                  </a:lnTo>
                  <a:lnTo>
                    <a:pt x="2070" y="536"/>
                  </a:lnTo>
                  <a:lnTo>
                    <a:pt x="2010" y="483"/>
                  </a:lnTo>
                  <a:lnTo>
                    <a:pt x="1946" y="436"/>
                  </a:lnTo>
                  <a:lnTo>
                    <a:pt x="1878" y="394"/>
                  </a:lnTo>
                  <a:lnTo>
                    <a:pt x="1808" y="357"/>
                  </a:lnTo>
                  <a:lnTo>
                    <a:pt x="1735" y="324"/>
                  </a:lnTo>
                  <a:lnTo>
                    <a:pt x="1659" y="297"/>
                  </a:lnTo>
                  <a:lnTo>
                    <a:pt x="1580" y="275"/>
                  </a:lnTo>
                  <a:lnTo>
                    <a:pt x="1499" y="259"/>
                  </a:lnTo>
                  <a:lnTo>
                    <a:pt x="1417" y="250"/>
                  </a:lnTo>
                  <a:lnTo>
                    <a:pt x="1331" y="247"/>
                  </a:lnTo>
                  <a:lnTo>
                    <a:pt x="1247" y="250"/>
                  </a:lnTo>
                  <a:lnTo>
                    <a:pt x="1164" y="259"/>
                  </a:lnTo>
                  <a:lnTo>
                    <a:pt x="1084" y="275"/>
                  </a:lnTo>
                  <a:lnTo>
                    <a:pt x="1005" y="297"/>
                  </a:lnTo>
                  <a:lnTo>
                    <a:pt x="929" y="324"/>
                  </a:lnTo>
                  <a:lnTo>
                    <a:pt x="855" y="357"/>
                  </a:lnTo>
                  <a:lnTo>
                    <a:pt x="785" y="394"/>
                  </a:lnTo>
                  <a:lnTo>
                    <a:pt x="717" y="436"/>
                  </a:lnTo>
                  <a:lnTo>
                    <a:pt x="654" y="483"/>
                  </a:lnTo>
                  <a:lnTo>
                    <a:pt x="594" y="536"/>
                  </a:lnTo>
                  <a:lnTo>
                    <a:pt x="538" y="591"/>
                  </a:lnTo>
                  <a:lnTo>
                    <a:pt x="486" y="651"/>
                  </a:lnTo>
                  <a:lnTo>
                    <a:pt x="438" y="714"/>
                  </a:lnTo>
                  <a:lnTo>
                    <a:pt x="396" y="781"/>
                  </a:lnTo>
                  <a:lnTo>
                    <a:pt x="358" y="851"/>
                  </a:lnTo>
                  <a:lnTo>
                    <a:pt x="325" y="924"/>
                  </a:lnTo>
                  <a:lnTo>
                    <a:pt x="298" y="1000"/>
                  </a:lnTo>
                  <a:lnTo>
                    <a:pt x="276" y="1078"/>
                  </a:lnTo>
                  <a:lnTo>
                    <a:pt x="260" y="1158"/>
                  </a:lnTo>
                  <a:lnTo>
                    <a:pt x="251" y="1241"/>
                  </a:lnTo>
                  <a:lnTo>
                    <a:pt x="248" y="1325"/>
                  </a:lnTo>
                  <a:lnTo>
                    <a:pt x="251" y="1409"/>
                  </a:lnTo>
                  <a:lnTo>
                    <a:pt x="260" y="1491"/>
                  </a:lnTo>
                  <a:lnTo>
                    <a:pt x="276" y="1572"/>
                  </a:lnTo>
                  <a:lnTo>
                    <a:pt x="298" y="1650"/>
                  </a:lnTo>
                  <a:lnTo>
                    <a:pt x="325" y="1726"/>
                  </a:lnTo>
                  <a:lnTo>
                    <a:pt x="358" y="1799"/>
                  </a:lnTo>
                  <a:lnTo>
                    <a:pt x="396" y="1868"/>
                  </a:lnTo>
                  <a:lnTo>
                    <a:pt x="438" y="1935"/>
                  </a:lnTo>
                  <a:lnTo>
                    <a:pt x="486" y="1999"/>
                  </a:lnTo>
                  <a:lnTo>
                    <a:pt x="538" y="2059"/>
                  </a:lnTo>
                  <a:lnTo>
                    <a:pt x="594" y="2114"/>
                  </a:lnTo>
                  <a:lnTo>
                    <a:pt x="654" y="2166"/>
                  </a:lnTo>
                  <a:lnTo>
                    <a:pt x="717" y="2213"/>
                  </a:lnTo>
                  <a:lnTo>
                    <a:pt x="785" y="2256"/>
                  </a:lnTo>
                  <a:lnTo>
                    <a:pt x="855" y="2294"/>
                  </a:lnTo>
                  <a:lnTo>
                    <a:pt x="929" y="2326"/>
                  </a:lnTo>
                  <a:lnTo>
                    <a:pt x="1005" y="2353"/>
                  </a:lnTo>
                  <a:lnTo>
                    <a:pt x="1084" y="2374"/>
                  </a:lnTo>
                  <a:lnTo>
                    <a:pt x="1164" y="2390"/>
                  </a:lnTo>
                  <a:lnTo>
                    <a:pt x="1247" y="2400"/>
                  </a:lnTo>
                  <a:lnTo>
                    <a:pt x="1331" y="2404"/>
                  </a:lnTo>
                  <a:lnTo>
                    <a:pt x="1410" y="2400"/>
                  </a:lnTo>
                  <a:lnTo>
                    <a:pt x="1488" y="2392"/>
                  </a:lnTo>
                  <a:lnTo>
                    <a:pt x="1563" y="2378"/>
                  </a:lnTo>
                  <a:lnTo>
                    <a:pt x="1638" y="2360"/>
                  </a:lnTo>
                  <a:lnTo>
                    <a:pt x="1710" y="2335"/>
                  </a:lnTo>
                  <a:lnTo>
                    <a:pt x="1778" y="2307"/>
                  </a:lnTo>
                  <a:lnTo>
                    <a:pt x="1817" y="2352"/>
                  </a:lnTo>
                  <a:lnTo>
                    <a:pt x="1858" y="2400"/>
                  </a:lnTo>
                  <a:lnTo>
                    <a:pt x="1900" y="2451"/>
                  </a:lnTo>
                  <a:lnTo>
                    <a:pt x="1943" y="2501"/>
                  </a:lnTo>
                  <a:lnTo>
                    <a:pt x="1863" y="2539"/>
                  </a:lnTo>
                  <a:lnTo>
                    <a:pt x="1780" y="2572"/>
                  </a:lnTo>
                  <a:lnTo>
                    <a:pt x="1695" y="2599"/>
                  </a:lnTo>
                  <a:lnTo>
                    <a:pt x="1607" y="2620"/>
                  </a:lnTo>
                  <a:lnTo>
                    <a:pt x="1517" y="2636"/>
                  </a:lnTo>
                  <a:lnTo>
                    <a:pt x="1425" y="2646"/>
                  </a:lnTo>
                  <a:lnTo>
                    <a:pt x="1331" y="2650"/>
                  </a:lnTo>
                  <a:lnTo>
                    <a:pt x="1237" y="2646"/>
                  </a:lnTo>
                  <a:lnTo>
                    <a:pt x="1144" y="2636"/>
                  </a:lnTo>
                  <a:lnTo>
                    <a:pt x="1052" y="2620"/>
                  </a:lnTo>
                  <a:lnTo>
                    <a:pt x="964" y="2597"/>
                  </a:lnTo>
                  <a:lnTo>
                    <a:pt x="877" y="2570"/>
                  </a:lnTo>
                  <a:lnTo>
                    <a:pt x="793" y="2537"/>
                  </a:lnTo>
                  <a:lnTo>
                    <a:pt x="712" y="2497"/>
                  </a:lnTo>
                  <a:lnTo>
                    <a:pt x="634" y="2453"/>
                  </a:lnTo>
                  <a:lnTo>
                    <a:pt x="560" y="2404"/>
                  </a:lnTo>
                  <a:lnTo>
                    <a:pt x="490" y="2350"/>
                  </a:lnTo>
                  <a:lnTo>
                    <a:pt x="422" y="2291"/>
                  </a:lnTo>
                  <a:lnTo>
                    <a:pt x="359" y="2230"/>
                  </a:lnTo>
                  <a:lnTo>
                    <a:pt x="301" y="2163"/>
                  </a:lnTo>
                  <a:lnTo>
                    <a:pt x="246" y="2092"/>
                  </a:lnTo>
                  <a:lnTo>
                    <a:pt x="197" y="2018"/>
                  </a:lnTo>
                  <a:lnTo>
                    <a:pt x="153" y="1941"/>
                  </a:lnTo>
                  <a:lnTo>
                    <a:pt x="114" y="1861"/>
                  </a:lnTo>
                  <a:lnTo>
                    <a:pt x="80" y="1777"/>
                  </a:lnTo>
                  <a:lnTo>
                    <a:pt x="52" y="1691"/>
                  </a:lnTo>
                  <a:lnTo>
                    <a:pt x="29" y="1603"/>
                  </a:lnTo>
                  <a:lnTo>
                    <a:pt x="14" y="1512"/>
                  </a:lnTo>
                  <a:lnTo>
                    <a:pt x="3" y="1420"/>
                  </a:lnTo>
                  <a:lnTo>
                    <a:pt x="0" y="1325"/>
                  </a:lnTo>
                  <a:lnTo>
                    <a:pt x="3" y="1230"/>
                  </a:lnTo>
                  <a:lnTo>
                    <a:pt x="14" y="1138"/>
                  </a:lnTo>
                  <a:lnTo>
                    <a:pt x="29" y="1047"/>
                  </a:lnTo>
                  <a:lnTo>
                    <a:pt x="52" y="959"/>
                  </a:lnTo>
                  <a:lnTo>
                    <a:pt x="80" y="873"/>
                  </a:lnTo>
                  <a:lnTo>
                    <a:pt x="114" y="789"/>
                  </a:lnTo>
                  <a:lnTo>
                    <a:pt x="153" y="709"/>
                  </a:lnTo>
                  <a:lnTo>
                    <a:pt x="197" y="632"/>
                  </a:lnTo>
                  <a:lnTo>
                    <a:pt x="246" y="558"/>
                  </a:lnTo>
                  <a:lnTo>
                    <a:pt x="301" y="487"/>
                  </a:lnTo>
                  <a:lnTo>
                    <a:pt x="359" y="420"/>
                  </a:lnTo>
                  <a:lnTo>
                    <a:pt x="422" y="358"/>
                  </a:lnTo>
                  <a:lnTo>
                    <a:pt x="490" y="300"/>
                  </a:lnTo>
                  <a:lnTo>
                    <a:pt x="560" y="245"/>
                  </a:lnTo>
                  <a:lnTo>
                    <a:pt x="634" y="197"/>
                  </a:lnTo>
                  <a:lnTo>
                    <a:pt x="712" y="152"/>
                  </a:lnTo>
                  <a:lnTo>
                    <a:pt x="793" y="113"/>
                  </a:lnTo>
                  <a:lnTo>
                    <a:pt x="877" y="80"/>
                  </a:lnTo>
                  <a:lnTo>
                    <a:pt x="964" y="52"/>
                  </a:lnTo>
                  <a:lnTo>
                    <a:pt x="1052" y="30"/>
                  </a:lnTo>
                  <a:lnTo>
                    <a:pt x="1144" y="14"/>
                  </a:lnTo>
                  <a:lnTo>
                    <a:pt x="1237" y="3"/>
                  </a:lnTo>
                  <a:lnTo>
                    <a:pt x="13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35" name="Freeform 15"/>
            <p:cNvSpPr>
              <a:spLocks noEditPoints="1"/>
            </p:cNvSpPr>
            <p:nvPr/>
          </p:nvSpPr>
          <p:spPr bwMode="auto">
            <a:xfrm>
              <a:off x="681" y="336"/>
              <a:ext cx="87" cy="155"/>
            </a:xfrm>
            <a:custGeom>
              <a:avLst/>
              <a:gdLst>
                <a:gd name="T0" fmla="*/ 635 w 958"/>
                <a:gd name="T1" fmla="*/ 1290 h 1705"/>
                <a:gd name="T2" fmla="*/ 715 w 958"/>
                <a:gd name="T3" fmla="*/ 1246 h 1705"/>
                <a:gd name="T4" fmla="*/ 761 w 958"/>
                <a:gd name="T5" fmla="*/ 1168 h 1705"/>
                <a:gd name="T6" fmla="*/ 755 w 958"/>
                <a:gd name="T7" fmla="*/ 1082 h 1705"/>
                <a:gd name="T8" fmla="*/ 688 w 958"/>
                <a:gd name="T9" fmla="*/ 999 h 1705"/>
                <a:gd name="T10" fmla="*/ 397 w 958"/>
                <a:gd name="T11" fmla="*/ 383 h 1705"/>
                <a:gd name="T12" fmla="*/ 318 w 958"/>
                <a:gd name="T13" fmla="*/ 414 h 1705"/>
                <a:gd name="T14" fmla="*/ 262 w 958"/>
                <a:gd name="T15" fmla="*/ 472 h 1705"/>
                <a:gd name="T16" fmla="*/ 261 w 958"/>
                <a:gd name="T17" fmla="*/ 569 h 1705"/>
                <a:gd name="T18" fmla="*/ 330 w 958"/>
                <a:gd name="T19" fmla="*/ 651 h 1705"/>
                <a:gd name="T20" fmla="*/ 489 w 958"/>
                <a:gd name="T21" fmla="*/ 0 h 1705"/>
                <a:gd name="T22" fmla="*/ 566 w 958"/>
                <a:gd name="T23" fmla="*/ 27 h 1705"/>
                <a:gd name="T24" fmla="*/ 592 w 958"/>
                <a:gd name="T25" fmla="*/ 180 h 1705"/>
                <a:gd name="T26" fmla="*/ 780 w 958"/>
                <a:gd name="T27" fmla="*/ 227 h 1705"/>
                <a:gd name="T28" fmla="*/ 887 w 958"/>
                <a:gd name="T29" fmla="*/ 291 h 1705"/>
                <a:gd name="T30" fmla="*/ 903 w 958"/>
                <a:gd name="T31" fmla="*/ 359 h 1705"/>
                <a:gd name="T32" fmla="*/ 872 w 958"/>
                <a:gd name="T33" fmla="*/ 418 h 1705"/>
                <a:gd name="T34" fmla="*/ 800 w 958"/>
                <a:gd name="T35" fmla="*/ 444 h 1705"/>
                <a:gd name="T36" fmla="*/ 701 w 958"/>
                <a:gd name="T37" fmla="*/ 403 h 1705"/>
                <a:gd name="T38" fmla="*/ 592 w 958"/>
                <a:gd name="T39" fmla="*/ 749 h 1705"/>
                <a:gd name="T40" fmla="*/ 714 w 958"/>
                <a:gd name="T41" fmla="*/ 794 h 1705"/>
                <a:gd name="T42" fmla="*/ 827 w 958"/>
                <a:gd name="T43" fmla="*/ 860 h 1705"/>
                <a:gd name="T44" fmla="*/ 913 w 958"/>
                <a:gd name="T45" fmla="*/ 957 h 1705"/>
                <a:gd name="T46" fmla="*/ 956 w 958"/>
                <a:gd name="T47" fmla="*/ 1099 h 1705"/>
                <a:gd name="T48" fmla="*/ 932 w 958"/>
                <a:gd name="T49" fmla="*/ 1273 h 1705"/>
                <a:gd name="T50" fmla="*/ 825 w 958"/>
                <a:gd name="T51" fmla="*/ 1408 h 1705"/>
                <a:gd name="T52" fmla="*/ 647 w 958"/>
                <a:gd name="T53" fmla="*/ 1488 h 1705"/>
                <a:gd name="T54" fmla="*/ 580 w 958"/>
                <a:gd name="T55" fmla="*/ 1660 h 1705"/>
                <a:gd name="T56" fmla="*/ 501 w 958"/>
                <a:gd name="T57" fmla="*/ 1705 h 1705"/>
                <a:gd name="T58" fmla="*/ 432 w 958"/>
                <a:gd name="T59" fmla="*/ 1685 h 1705"/>
                <a:gd name="T60" fmla="*/ 397 w 958"/>
                <a:gd name="T61" fmla="*/ 1615 h 1705"/>
                <a:gd name="T62" fmla="*/ 246 w 958"/>
                <a:gd name="T63" fmla="*/ 1462 h 1705"/>
                <a:gd name="T64" fmla="*/ 66 w 958"/>
                <a:gd name="T65" fmla="*/ 1361 h 1705"/>
                <a:gd name="T66" fmla="*/ 1 w 958"/>
                <a:gd name="T67" fmla="*/ 1281 h 1705"/>
                <a:gd name="T68" fmla="*/ 15 w 958"/>
                <a:gd name="T69" fmla="*/ 1212 h 1705"/>
                <a:gd name="T70" fmla="*/ 70 w 958"/>
                <a:gd name="T71" fmla="*/ 1168 h 1705"/>
                <a:gd name="T72" fmla="*/ 148 w 958"/>
                <a:gd name="T73" fmla="*/ 1177 h 1705"/>
                <a:gd name="T74" fmla="*/ 269 w 958"/>
                <a:gd name="T75" fmla="*/ 1263 h 1705"/>
                <a:gd name="T76" fmla="*/ 397 w 958"/>
                <a:gd name="T77" fmla="*/ 892 h 1705"/>
                <a:gd name="T78" fmla="*/ 282 w 958"/>
                <a:gd name="T79" fmla="*/ 847 h 1705"/>
                <a:gd name="T80" fmla="*/ 173 w 958"/>
                <a:gd name="T81" fmla="*/ 777 h 1705"/>
                <a:gd name="T82" fmla="*/ 91 w 958"/>
                <a:gd name="T83" fmla="*/ 670 h 1705"/>
                <a:gd name="T84" fmla="*/ 59 w 958"/>
                <a:gd name="T85" fmla="*/ 515 h 1705"/>
                <a:gd name="T86" fmla="*/ 100 w 958"/>
                <a:gd name="T87" fmla="*/ 360 h 1705"/>
                <a:gd name="T88" fmla="*/ 217 w 958"/>
                <a:gd name="T89" fmla="*/ 247 h 1705"/>
                <a:gd name="T90" fmla="*/ 397 w 958"/>
                <a:gd name="T91" fmla="*/ 185 h 1705"/>
                <a:gd name="T92" fmla="*/ 417 w 958"/>
                <a:gd name="T93" fmla="*/ 34 h 1705"/>
                <a:gd name="T94" fmla="*/ 489 w 958"/>
                <a:gd name="T95" fmla="*/ 0 h 1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58" h="1705">
                  <a:moveTo>
                    <a:pt x="592" y="954"/>
                  </a:moveTo>
                  <a:lnTo>
                    <a:pt x="592" y="1302"/>
                  </a:lnTo>
                  <a:lnTo>
                    <a:pt x="613" y="1297"/>
                  </a:lnTo>
                  <a:lnTo>
                    <a:pt x="635" y="1290"/>
                  </a:lnTo>
                  <a:lnTo>
                    <a:pt x="656" y="1282"/>
                  </a:lnTo>
                  <a:lnTo>
                    <a:pt x="677" y="1272"/>
                  </a:lnTo>
                  <a:lnTo>
                    <a:pt x="698" y="1260"/>
                  </a:lnTo>
                  <a:lnTo>
                    <a:pt x="715" y="1246"/>
                  </a:lnTo>
                  <a:lnTo>
                    <a:pt x="731" y="1231"/>
                  </a:lnTo>
                  <a:lnTo>
                    <a:pt x="744" y="1212"/>
                  </a:lnTo>
                  <a:lnTo>
                    <a:pt x="754" y="1192"/>
                  </a:lnTo>
                  <a:lnTo>
                    <a:pt x="761" y="1168"/>
                  </a:lnTo>
                  <a:lnTo>
                    <a:pt x="763" y="1142"/>
                  </a:lnTo>
                  <a:lnTo>
                    <a:pt x="763" y="1141"/>
                  </a:lnTo>
                  <a:lnTo>
                    <a:pt x="761" y="1110"/>
                  </a:lnTo>
                  <a:lnTo>
                    <a:pt x="755" y="1082"/>
                  </a:lnTo>
                  <a:lnTo>
                    <a:pt x="745" y="1058"/>
                  </a:lnTo>
                  <a:lnTo>
                    <a:pt x="730" y="1036"/>
                  </a:lnTo>
                  <a:lnTo>
                    <a:pt x="711" y="1016"/>
                  </a:lnTo>
                  <a:lnTo>
                    <a:pt x="688" y="999"/>
                  </a:lnTo>
                  <a:lnTo>
                    <a:pt x="661" y="982"/>
                  </a:lnTo>
                  <a:lnTo>
                    <a:pt x="629" y="968"/>
                  </a:lnTo>
                  <a:lnTo>
                    <a:pt x="592" y="954"/>
                  </a:lnTo>
                  <a:close/>
                  <a:moveTo>
                    <a:pt x="397" y="383"/>
                  </a:moveTo>
                  <a:lnTo>
                    <a:pt x="377" y="388"/>
                  </a:lnTo>
                  <a:lnTo>
                    <a:pt x="356" y="395"/>
                  </a:lnTo>
                  <a:lnTo>
                    <a:pt x="337" y="403"/>
                  </a:lnTo>
                  <a:lnTo>
                    <a:pt x="318" y="414"/>
                  </a:lnTo>
                  <a:lnTo>
                    <a:pt x="300" y="425"/>
                  </a:lnTo>
                  <a:lnTo>
                    <a:pt x="285" y="439"/>
                  </a:lnTo>
                  <a:lnTo>
                    <a:pt x="272" y="454"/>
                  </a:lnTo>
                  <a:lnTo>
                    <a:pt x="262" y="472"/>
                  </a:lnTo>
                  <a:lnTo>
                    <a:pt x="256" y="492"/>
                  </a:lnTo>
                  <a:lnTo>
                    <a:pt x="254" y="515"/>
                  </a:lnTo>
                  <a:lnTo>
                    <a:pt x="255" y="543"/>
                  </a:lnTo>
                  <a:lnTo>
                    <a:pt x="261" y="569"/>
                  </a:lnTo>
                  <a:lnTo>
                    <a:pt x="271" y="592"/>
                  </a:lnTo>
                  <a:lnTo>
                    <a:pt x="286" y="614"/>
                  </a:lnTo>
                  <a:lnTo>
                    <a:pt x="305" y="633"/>
                  </a:lnTo>
                  <a:lnTo>
                    <a:pt x="330" y="651"/>
                  </a:lnTo>
                  <a:lnTo>
                    <a:pt x="360" y="668"/>
                  </a:lnTo>
                  <a:lnTo>
                    <a:pt x="397" y="685"/>
                  </a:lnTo>
                  <a:lnTo>
                    <a:pt x="397" y="383"/>
                  </a:lnTo>
                  <a:close/>
                  <a:moveTo>
                    <a:pt x="489" y="0"/>
                  </a:moveTo>
                  <a:lnTo>
                    <a:pt x="501" y="0"/>
                  </a:lnTo>
                  <a:lnTo>
                    <a:pt x="525" y="3"/>
                  </a:lnTo>
                  <a:lnTo>
                    <a:pt x="547" y="12"/>
                  </a:lnTo>
                  <a:lnTo>
                    <a:pt x="566" y="27"/>
                  </a:lnTo>
                  <a:lnTo>
                    <a:pt x="580" y="45"/>
                  </a:lnTo>
                  <a:lnTo>
                    <a:pt x="589" y="67"/>
                  </a:lnTo>
                  <a:lnTo>
                    <a:pt x="592" y="91"/>
                  </a:lnTo>
                  <a:lnTo>
                    <a:pt x="592" y="180"/>
                  </a:lnTo>
                  <a:lnTo>
                    <a:pt x="641" y="187"/>
                  </a:lnTo>
                  <a:lnTo>
                    <a:pt x="688" y="198"/>
                  </a:lnTo>
                  <a:lnTo>
                    <a:pt x="735" y="211"/>
                  </a:lnTo>
                  <a:lnTo>
                    <a:pt x="780" y="227"/>
                  </a:lnTo>
                  <a:lnTo>
                    <a:pt x="822" y="246"/>
                  </a:lnTo>
                  <a:lnTo>
                    <a:pt x="861" y="267"/>
                  </a:lnTo>
                  <a:lnTo>
                    <a:pt x="876" y="277"/>
                  </a:lnTo>
                  <a:lnTo>
                    <a:pt x="887" y="291"/>
                  </a:lnTo>
                  <a:lnTo>
                    <a:pt x="897" y="307"/>
                  </a:lnTo>
                  <a:lnTo>
                    <a:pt x="902" y="323"/>
                  </a:lnTo>
                  <a:lnTo>
                    <a:pt x="905" y="341"/>
                  </a:lnTo>
                  <a:lnTo>
                    <a:pt x="903" y="359"/>
                  </a:lnTo>
                  <a:lnTo>
                    <a:pt x="899" y="377"/>
                  </a:lnTo>
                  <a:lnTo>
                    <a:pt x="890" y="393"/>
                  </a:lnTo>
                  <a:lnTo>
                    <a:pt x="886" y="401"/>
                  </a:lnTo>
                  <a:lnTo>
                    <a:pt x="872" y="418"/>
                  </a:lnTo>
                  <a:lnTo>
                    <a:pt x="857" y="430"/>
                  </a:lnTo>
                  <a:lnTo>
                    <a:pt x="839" y="439"/>
                  </a:lnTo>
                  <a:lnTo>
                    <a:pt x="820" y="443"/>
                  </a:lnTo>
                  <a:lnTo>
                    <a:pt x="800" y="444"/>
                  </a:lnTo>
                  <a:lnTo>
                    <a:pt x="780" y="440"/>
                  </a:lnTo>
                  <a:lnTo>
                    <a:pt x="761" y="431"/>
                  </a:lnTo>
                  <a:lnTo>
                    <a:pt x="732" y="416"/>
                  </a:lnTo>
                  <a:lnTo>
                    <a:pt x="701" y="403"/>
                  </a:lnTo>
                  <a:lnTo>
                    <a:pt x="666" y="392"/>
                  </a:lnTo>
                  <a:lnTo>
                    <a:pt x="630" y="382"/>
                  </a:lnTo>
                  <a:lnTo>
                    <a:pt x="592" y="376"/>
                  </a:lnTo>
                  <a:lnTo>
                    <a:pt x="592" y="749"/>
                  </a:lnTo>
                  <a:lnTo>
                    <a:pt x="623" y="758"/>
                  </a:lnTo>
                  <a:lnTo>
                    <a:pt x="653" y="770"/>
                  </a:lnTo>
                  <a:lnTo>
                    <a:pt x="684" y="781"/>
                  </a:lnTo>
                  <a:lnTo>
                    <a:pt x="714" y="794"/>
                  </a:lnTo>
                  <a:lnTo>
                    <a:pt x="744" y="807"/>
                  </a:lnTo>
                  <a:lnTo>
                    <a:pt x="772" y="823"/>
                  </a:lnTo>
                  <a:lnTo>
                    <a:pt x="801" y="840"/>
                  </a:lnTo>
                  <a:lnTo>
                    <a:pt x="827" y="860"/>
                  </a:lnTo>
                  <a:lnTo>
                    <a:pt x="851" y="881"/>
                  </a:lnTo>
                  <a:lnTo>
                    <a:pt x="874" y="904"/>
                  </a:lnTo>
                  <a:lnTo>
                    <a:pt x="896" y="929"/>
                  </a:lnTo>
                  <a:lnTo>
                    <a:pt x="913" y="957"/>
                  </a:lnTo>
                  <a:lnTo>
                    <a:pt x="929" y="989"/>
                  </a:lnTo>
                  <a:lnTo>
                    <a:pt x="941" y="1022"/>
                  </a:lnTo>
                  <a:lnTo>
                    <a:pt x="950" y="1059"/>
                  </a:lnTo>
                  <a:lnTo>
                    <a:pt x="956" y="1099"/>
                  </a:lnTo>
                  <a:lnTo>
                    <a:pt x="958" y="1143"/>
                  </a:lnTo>
                  <a:lnTo>
                    <a:pt x="955" y="1189"/>
                  </a:lnTo>
                  <a:lnTo>
                    <a:pt x="946" y="1232"/>
                  </a:lnTo>
                  <a:lnTo>
                    <a:pt x="932" y="1273"/>
                  </a:lnTo>
                  <a:lnTo>
                    <a:pt x="912" y="1311"/>
                  </a:lnTo>
                  <a:lnTo>
                    <a:pt x="888" y="1346"/>
                  </a:lnTo>
                  <a:lnTo>
                    <a:pt x="859" y="1378"/>
                  </a:lnTo>
                  <a:lnTo>
                    <a:pt x="825" y="1408"/>
                  </a:lnTo>
                  <a:lnTo>
                    <a:pt x="787" y="1434"/>
                  </a:lnTo>
                  <a:lnTo>
                    <a:pt x="744" y="1456"/>
                  </a:lnTo>
                  <a:lnTo>
                    <a:pt x="698" y="1474"/>
                  </a:lnTo>
                  <a:lnTo>
                    <a:pt x="647" y="1488"/>
                  </a:lnTo>
                  <a:lnTo>
                    <a:pt x="592" y="1499"/>
                  </a:lnTo>
                  <a:lnTo>
                    <a:pt x="592" y="1615"/>
                  </a:lnTo>
                  <a:lnTo>
                    <a:pt x="589" y="1639"/>
                  </a:lnTo>
                  <a:lnTo>
                    <a:pt x="580" y="1660"/>
                  </a:lnTo>
                  <a:lnTo>
                    <a:pt x="566" y="1679"/>
                  </a:lnTo>
                  <a:lnTo>
                    <a:pt x="547" y="1694"/>
                  </a:lnTo>
                  <a:lnTo>
                    <a:pt x="525" y="1702"/>
                  </a:lnTo>
                  <a:lnTo>
                    <a:pt x="501" y="1705"/>
                  </a:lnTo>
                  <a:lnTo>
                    <a:pt x="489" y="1705"/>
                  </a:lnTo>
                  <a:lnTo>
                    <a:pt x="468" y="1703"/>
                  </a:lnTo>
                  <a:lnTo>
                    <a:pt x="449" y="1697"/>
                  </a:lnTo>
                  <a:lnTo>
                    <a:pt x="432" y="1685"/>
                  </a:lnTo>
                  <a:lnTo>
                    <a:pt x="417" y="1672"/>
                  </a:lnTo>
                  <a:lnTo>
                    <a:pt x="407" y="1655"/>
                  </a:lnTo>
                  <a:lnTo>
                    <a:pt x="399" y="1636"/>
                  </a:lnTo>
                  <a:lnTo>
                    <a:pt x="397" y="1615"/>
                  </a:lnTo>
                  <a:lnTo>
                    <a:pt x="397" y="1501"/>
                  </a:lnTo>
                  <a:lnTo>
                    <a:pt x="346" y="1493"/>
                  </a:lnTo>
                  <a:lnTo>
                    <a:pt x="295" y="1479"/>
                  </a:lnTo>
                  <a:lnTo>
                    <a:pt x="246" y="1462"/>
                  </a:lnTo>
                  <a:lnTo>
                    <a:pt x="197" y="1442"/>
                  </a:lnTo>
                  <a:lnTo>
                    <a:pt x="151" y="1418"/>
                  </a:lnTo>
                  <a:lnTo>
                    <a:pt x="107" y="1391"/>
                  </a:lnTo>
                  <a:lnTo>
                    <a:pt x="66" y="1361"/>
                  </a:lnTo>
                  <a:lnTo>
                    <a:pt x="28" y="1328"/>
                  </a:lnTo>
                  <a:lnTo>
                    <a:pt x="16" y="1313"/>
                  </a:lnTo>
                  <a:lnTo>
                    <a:pt x="8" y="1298"/>
                  </a:lnTo>
                  <a:lnTo>
                    <a:pt x="1" y="1281"/>
                  </a:lnTo>
                  <a:lnTo>
                    <a:pt x="0" y="1263"/>
                  </a:lnTo>
                  <a:lnTo>
                    <a:pt x="1" y="1245"/>
                  </a:lnTo>
                  <a:lnTo>
                    <a:pt x="7" y="1228"/>
                  </a:lnTo>
                  <a:lnTo>
                    <a:pt x="15" y="1212"/>
                  </a:lnTo>
                  <a:lnTo>
                    <a:pt x="27" y="1198"/>
                  </a:lnTo>
                  <a:lnTo>
                    <a:pt x="34" y="1190"/>
                  </a:lnTo>
                  <a:lnTo>
                    <a:pt x="51" y="1177"/>
                  </a:lnTo>
                  <a:lnTo>
                    <a:pt x="70" y="1168"/>
                  </a:lnTo>
                  <a:lnTo>
                    <a:pt x="89" y="1164"/>
                  </a:lnTo>
                  <a:lnTo>
                    <a:pt x="109" y="1164"/>
                  </a:lnTo>
                  <a:lnTo>
                    <a:pt x="129" y="1168"/>
                  </a:lnTo>
                  <a:lnTo>
                    <a:pt x="148" y="1177"/>
                  </a:lnTo>
                  <a:lnTo>
                    <a:pt x="163" y="1190"/>
                  </a:lnTo>
                  <a:lnTo>
                    <a:pt x="195" y="1217"/>
                  </a:lnTo>
                  <a:lnTo>
                    <a:pt x="230" y="1242"/>
                  </a:lnTo>
                  <a:lnTo>
                    <a:pt x="269" y="1263"/>
                  </a:lnTo>
                  <a:lnTo>
                    <a:pt x="310" y="1281"/>
                  </a:lnTo>
                  <a:lnTo>
                    <a:pt x="353" y="1296"/>
                  </a:lnTo>
                  <a:lnTo>
                    <a:pt x="397" y="1305"/>
                  </a:lnTo>
                  <a:lnTo>
                    <a:pt x="397" y="892"/>
                  </a:lnTo>
                  <a:lnTo>
                    <a:pt x="370" y="883"/>
                  </a:lnTo>
                  <a:lnTo>
                    <a:pt x="340" y="872"/>
                  </a:lnTo>
                  <a:lnTo>
                    <a:pt x="312" y="861"/>
                  </a:lnTo>
                  <a:lnTo>
                    <a:pt x="282" y="847"/>
                  </a:lnTo>
                  <a:lnTo>
                    <a:pt x="254" y="833"/>
                  </a:lnTo>
                  <a:lnTo>
                    <a:pt x="226" y="816"/>
                  </a:lnTo>
                  <a:lnTo>
                    <a:pt x="199" y="797"/>
                  </a:lnTo>
                  <a:lnTo>
                    <a:pt x="173" y="777"/>
                  </a:lnTo>
                  <a:lnTo>
                    <a:pt x="150" y="754"/>
                  </a:lnTo>
                  <a:lnTo>
                    <a:pt x="128" y="729"/>
                  </a:lnTo>
                  <a:lnTo>
                    <a:pt x="108" y="701"/>
                  </a:lnTo>
                  <a:lnTo>
                    <a:pt x="91" y="670"/>
                  </a:lnTo>
                  <a:lnTo>
                    <a:pt x="78" y="636"/>
                  </a:lnTo>
                  <a:lnTo>
                    <a:pt x="68" y="599"/>
                  </a:lnTo>
                  <a:lnTo>
                    <a:pt x="61" y="559"/>
                  </a:lnTo>
                  <a:lnTo>
                    <a:pt x="59" y="515"/>
                  </a:lnTo>
                  <a:lnTo>
                    <a:pt x="61" y="473"/>
                  </a:lnTo>
                  <a:lnTo>
                    <a:pt x="70" y="433"/>
                  </a:lnTo>
                  <a:lnTo>
                    <a:pt x="82" y="396"/>
                  </a:lnTo>
                  <a:lnTo>
                    <a:pt x="100" y="360"/>
                  </a:lnTo>
                  <a:lnTo>
                    <a:pt x="123" y="328"/>
                  </a:lnTo>
                  <a:lnTo>
                    <a:pt x="150" y="298"/>
                  </a:lnTo>
                  <a:lnTo>
                    <a:pt x="181" y="271"/>
                  </a:lnTo>
                  <a:lnTo>
                    <a:pt x="217" y="247"/>
                  </a:lnTo>
                  <a:lnTo>
                    <a:pt x="257" y="227"/>
                  </a:lnTo>
                  <a:lnTo>
                    <a:pt x="300" y="209"/>
                  </a:lnTo>
                  <a:lnTo>
                    <a:pt x="347" y="196"/>
                  </a:lnTo>
                  <a:lnTo>
                    <a:pt x="397" y="185"/>
                  </a:lnTo>
                  <a:lnTo>
                    <a:pt x="397" y="91"/>
                  </a:lnTo>
                  <a:lnTo>
                    <a:pt x="399" y="70"/>
                  </a:lnTo>
                  <a:lnTo>
                    <a:pt x="407" y="51"/>
                  </a:lnTo>
                  <a:lnTo>
                    <a:pt x="417" y="34"/>
                  </a:lnTo>
                  <a:lnTo>
                    <a:pt x="432" y="20"/>
                  </a:lnTo>
                  <a:lnTo>
                    <a:pt x="449" y="9"/>
                  </a:lnTo>
                  <a:lnTo>
                    <a:pt x="468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36" name="Freeform 16"/>
            <p:cNvSpPr>
              <a:spLocks/>
            </p:cNvSpPr>
            <p:nvPr/>
          </p:nvSpPr>
          <p:spPr bwMode="auto">
            <a:xfrm>
              <a:off x="761" y="464"/>
              <a:ext cx="158" cy="129"/>
            </a:xfrm>
            <a:custGeom>
              <a:avLst/>
              <a:gdLst>
                <a:gd name="T0" fmla="*/ 146 w 1737"/>
                <a:gd name="T1" fmla="*/ 7 h 1418"/>
                <a:gd name="T2" fmla="*/ 212 w 1737"/>
                <a:gd name="T3" fmla="*/ 43 h 1418"/>
                <a:gd name="T4" fmla="*/ 267 w 1737"/>
                <a:gd name="T5" fmla="*/ 90 h 1418"/>
                <a:gd name="T6" fmla="*/ 315 w 1737"/>
                <a:gd name="T7" fmla="*/ 145 h 1418"/>
                <a:gd name="T8" fmla="*/ 393 w 1737"/>
                <a:gd name="T9" fmla="*/ 231 h 1418"/>
                <a:gd name="T10" fmla="*/ 480 w 1737"/>
                <a:gd name="T11" fmla="*/ 322 h 1418"/>
                <a:gd name="T12" fmla="*/ 564 w 1737"/>
                <a:gd name="T13" fmla="*/ 407 h 1418"/>
                <a:gd name="T14" fmla="*/ 631 w 1737"/>
                <a:gd name="T15" fmla="*/ 471 h 1418"/>
                <a:gd name="T16" fmla="*/ 679 w 1737"/>
                <a:gd name="T17" fmla="*/ 453 h 1418"/>
                <a:gd name="T18" fmla="*/ 753 w 1737"/>
                <a:gd name="T19" fmla="*/ 381 h 1418"/>
                <a:gd name="T20" fmla="*/ 875 w 1737"/>
                <a:gd name="T21" fmla="*/ 286 h 1418"/>
                <a:gd name="T22" fmla="*/ 1041 w 1737"/>
                <a:gd name="T23" fmla="*/ 195 h 1418"/>
                <a:gd name="T24" fmla="*/ 1191 w 1737"/>
                <a:gd name="T25" fmla="*/ 159 h 1418"/>
                <a:gd name="T26" fmla="*/ 1320 w 1737"/>
                <a:gd name="T27" fmla="*/ 175 h 1418"/>
                <a:gd name="T28" fmla="*/ 1434 w 1737"/>
                <a:gd name="T29" fmla="*/ 239 h 1418"/>
                <a:gd name="T30" fmla="*/ 1520 w 1737"/>
                <a:gd name="T31" fmla="*/ 333 h 1418"/>
                <a:gd name="T32" fmla="*/ 1590 w 1737"/>
                <a:gd name="T33" fmla="*/ 435 h 1418"/>
                <a:gd name="T34" fmla="*/ 1660 w 1737"/>
                <a:gd name="T35" fmla="*/ 564 h 1418"/>
                <a:gd name="T36" fmla="*/ 1715 w 1737"/>
                <a:gd name="T37" fmla="*/ 710 h 1418"/>
                <a:gd name="T38" fmla="*/ 1737 w 1737"/>
                <a:gd name="T39" fmla="*/ 874 h 1418"/>
                <a:gd name="T40" fmla="*/ 1711 w 1737"/>
                <a:gd name="T41" fmla="*/ 1025 h 1418"/>
                <a:gd name="T42" fmla="*/ 1633 w 1737"/>
                <a:gd name="T43" fmla="*/ 1155 h 1418"/>
                <a:gd name="T44" fmla="*/ 1493 w 1737"/>
                <a:gd name="T45" fmla="*/ 1275 h 1418"/>
                <a:gd name="T46" fmla="*/ 1298 w 1737"/>
                <a:gd name="T47" fmla="*/ 1371 h 1418"/>
                <a:gd name="T48" fmla="*/ 1088 w 1737"/>
                <a:gd name="T49" fmla="*/ 1414 h 1418"/>
                <a:gd name="T50" fmla="*/ 880 w 1737"/>
                <a:gd name="T51" fmla="*/ 1406 h 1418"/>
                <a:gd name="T52" fmla="*/ 663 w 1737"/>
                <a:gd name="T53" fmla="*/ 1349 h 1418"/>
                <a:gd name="T54" fmla="*/ 501 w 1737"/>
                <a:gd name="T55" fmla="*/ 1279 h 1418"/>
                <a:gd name="T56" fmla="*/ 367 w 1737"/>
                <a:gd name="T57" fmla="*/ 1202 h 1418"/>
                <a:gd name="T58" fmla="*/ 263 w 1737"/>
                <a:gd name="T59" fmla="*/ 1129 h 1418"/>
                <a:gd name="T60" fmla="*/ 196 w 1737"/>
                <a:gd name="T61" fmla="*/ 1075 h 1418"/>
                <a:gd name="T62" fmla="*/ 170 w 1737"/>
                <a:gd name="T63" fmla="*/ 1052 h 1418"/>
                <a:gd name="T64" fmla="*/ 131 w 1737"/>
                <a:gd name="T65" fmla="*/ 991 h 1418"/>
                <a:gd name="T66" fmla="*/ 136 w 1737"/>
                <a:gd name="T67" fmla="*/ 938 h 1418"/>
                <a:gd name="T68" fmla="*/ 180 w 1737"/>
                <a:gd name="T69" fmla="*/ 897 h 1418"/>
                <a:gd name="T70" fmla="*/ 261 w 1737"/>
                <a:gd name="T71" fmla="*/ 880 h 1418"/>
                <a:gd name="T72" fmla="*/ 344 w 1737"/>
                <a:gd name="T73" fmla="*/ 897 h 1418"/>
                <a:gd name="T74" fmla="*/ 405 w 1737"/>
                <a:gd name="T75" fmla="*/ 931 h 1418"/>
                <a:gd name="T76" fmla="*/ 475 w 1737"/>
                <a:gd name="T77" fmla="*/ 966 h 1418"/>
                <a:gd name="T78" fmla="*/ 551 w 1737"/>
                <a:gd name="T79" fmla="*/ 993 h 1418"/>
                <a:gd name="T80" fmla="*/ 617 w 1737"/>
                <a:gd name="T81" fmla="*/ 1001 h 1418"/>
                <a:gd name="T82" fmla="*/ 654 w 1737"/>
                <a:gd name="T83" fmla="*/ 985 h 1418"/>
                <a:gd name="T84" fmla="*/ 81 w 1737"/>
                <a:gd name="T85" fmla="*/ 278 h 1418"/>
                <a:gd name="T86" fmla="*/ 58 w 1737"/>
                <a:gd name="T87" fmla="*/ 249 h 1418"/>
                <a:gd name="T88" fmla="*/ 25 w 1737"/>
                <a:gd name="T89" fmla="*/ 198 h 1418"/>
                <a:gd name="T90" fmla="*/ 2 w 1737"/>
                <a:gd name="T91" fmla="*/ 134 h 1418"/>
                <a:gd name="T92" fmla="*/ 6 w 1737"/>
                <a:gd name="T93" fmla="*/ 68 h 1418"/>
                <a:gd name="T94" fmla="*/ 56 w 1737"/>
                <a:gd name="T95" fmla="*/ 13 h 1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37" h="1418">
                  <a:moveTo>
                    <a:pt x="100" y="0"/>
                  </a:moveTo>
                  <a:lnTo>
                    <a:pt x="123" y="1"/>
                  </a:lnTo>
                  <a:lnTo>
                    <a:pt x="146" y="7"/>
                  </a:lnTo>
                  <a:lnTo>
                    <a:pt x="170" y="17"/>
                  </a:lnTo>
                  <a:lnTo>
                    <a:pt x="191" y="28"/>
                  </a:lnTo>
                  <a:lnTo>
                    <a:pt x="212" y="43"/>
                  </a:lnTo>
                  <a:lnTo>
                    <a:pt x="232" y="59"/>
                  </a:lnTo>
                  <a:lnTo>
                    <a:pt x="251" y="75"/>
                  </a:lnTo>
                  <a:lnTo>
                    <a:pt x="267" y="90"/>
                  </a:lnTo>
                  <a:lnTo>
                    <a:pt x="281" y="106"/>
                  </a:lnTo>
                  <a:lnTo>
                    <a:pt x="294" y="120"/>
                  </a:lnTo>
                  <a:lnTo>
                    <a:pt x="315" y="145"/>
                  </a:lnTo>
                  <a:lnTo>
                    <a:pt x="339" y="172"/>
                  </a:lnTo>
                  <a:lnTo>
                    <a:pt x="366" y="200"/>
                  </a:lnTo>
                  <a:lnTo>
                    <a:pt x="393" y="231"/>
                  </a:lnTo>
                  <a:lnTo>
                    <a:pt x="421" y="261"/>
                  </a:lnTo>
                  <a:lnTo>
                    <a:pt x="451" y="291"/>
                  </a:lnTo>
                  <a:lnTo>
                    <a:pt x="480" y="322"/>
                  </a:lnTo>
                  <a:lnTo>
                    <a:pt x="509" y="351"/>
                  </a:lnTo>
                  <a:lnTo>
                    <a:pt x="537" y="380"/>
                  </a:lnTo>
                  <a:lnTo>
                    <a:pt x="564" y="407"/>
                  </a:lnTo>
                  <a:lnTo>
                    <a:pt x="589" y="431"/>
                  </a:lnTo>
                  <a:lnTo>
                    <a:pt x="611" y="453"/>
                  </a:lnTo>
                  <a:lnTo>
                    <a:pt x="631" y="471"/>
                  </a:lnTo>
                  <a:lnTo>
                    <a:pt x="648" y="485"/>
                  </a:lnTo>
                  <a:lnTo>
                    <a:pt x="662" y="471"/>
                  </a:lnTo>
                  <a:lnTo>
                    <a:pt x="679" y="453"/>
                  </a:lnTo>
                  <a:lnTo>
                    <a:pt x="701" y="431"/>
                  </a:lnTo>
                  <a:lnTo>
                    <a:pt x="726" y="408"/>
                  </a:lnTo>
                  <a:lnTo>
                    <a:pt x="753" y="381"/>
                  </a:lnTo>
                  <a:lnTo>
                    <a:pt x="785" y="355"/>
                  </a:lnTo>
                  <a:lnTo>
                    <a:pt x="818" y="328"/>
                  </a:lnTo>
                  <a:lnTo>
                    <a:pt x="875" y="286"/>
                  </a:lnTo>
                  <a:lnTo>
                    <a:pt x="932" y="249"/>
                  </a:lnTo>
                  <a:lnTo>
                    <a:pt x="987" y="219"/>
                  </a:lnTo>
                  <a:lnTo>
                    <a:pt x="1041" y="195"/>
                  </a:lnTo>
                  <a:lnTo>
                    <a:pt x="1093" y="177"/>
                  </a:lnTo>
                  <a:lnTo>
                    <a:pt x="1145" y="166"/>
                  </a:lnTo>
                  <a:lnTo>
                    <a:pt x="1191" y="159"/>
                  </a:lnTo>
                  <a:lnTo>
                    <a:pt x="1236" y="159"/>
                  </a:lnTo>
                  <a:lnTo>
                    <a:pt x="1279" y="165"/>
                  </a:lnTo>
                  <a:lnTo>
                    <a:pt x="1320" y="175"/>
                  </a:lnTo>
                  <a:lnTo>
                    <a:pt x="1360" y="191"/>
                  </a:lnTo>
                  <a:lnTo>
                    <a:pt x="1398" y="212"/>
                  </a:lnTo>
                  <a:lnTo>
                    <a:pt x="1434" y="239"/>
                  </a:lnTo>
                  <a:lnTo>
                    <a:pt x="1467" y="270"/>
                  </a:lnTo>
                  <a:lnTo>
                    <a:pt x="1500" y="308"/>
                  </a:lnTo>
                  <a:lnTo>
                    <a:pt x="1520" y="333"/>
                  </a:lnTo>
                  <a:lnTo>
                    <a:pt x="1542" y="364"/>
                  </a:lnTo>
                  <a:lnTo>
                    <a:pt x="1565" y="398"/>
                  </a:lnTo>
                  <a:lnTo>
                    <a:pt x="1590" y="435"/>
                  </a:lnTo>
                  <a:lnTo>
                    <a:pt x="1614" y="475"/>
                  </a:lnTo>
                  <a:lnTo>
                    <a:pt x="1638" y="518"/>
                  </a:lnTo>
                  <a:lnTo>
                    <a:pt x="1660" y="564"/>
                  </a:lnTo>
                  <a:lnTo>
                    <a:pt x="1681" y="611"/>
                  </a:lnTo>
                  <a:lnTo>
                    <a:pt x="1699" y="660"/>
                  </a:lnTo>
                  <a:lnTo>
                    <a:pt x="1715" y="710"/>
                  </a:lnTo>
                  <a:lnTo>
                    <a:pt x="1726" y="762"/>
                  </a:lnTo>
                  <a:lnTo>
                    <a:pt x="1735" y="818"/>
                  </a:lnTo>
                  <a:lnTo>
                    <a:pt x="1737" y="874"/>
                  </a:lnTo>
                  <a:lnTo>
                    <a:pt x="1734" y="926"/>
                  </a:lnTo>
                  <a:lnTo>
                    <a:pt x="1724" y="977"/>
                  </a:lnTo>
                  <a:lnTo>
                    <a:pt x="1711" y="1025"/>
                  </a:lnTo>
                  <a:lnTo>
                    <a:pt x="1690" y="1070"/>
                  </a:lnTo>
                  <a:lnTo>
                    <a:pt x="1664" y="1114"/>
                  </a:lnTo>
                  <a:lnTo>
                    <a:pt x="1633" y="1155"/>
                  </a:lnTo>
                  <a:lnTo>
                    <a:pt x="1596" y="1194"/>
                  </a:lnTo>
                  <a:lnTo>
                    <a:pt x="1554" y="1230"/>
                  </a:lnTo>
                  <a:lnTo>
                    <a:pt x="1493" y="1275"/>
                  </a:lnTo>
                  <a:lnTo>
                    <a:pt x="1429" y="1313"/>
                  </a:lnTo>
                  <a:lnTo>
                    <a:pt x="1364" y="1345"/>
                  </a:lnTo>
                  <a:lnTo>
                    <a:pt x="1298" y="1371"/>
                  </a:lnTo>
                  <a:lnTo>
                    <a:pt x="1229" y="1392"/>
                  </a:lnTo>
                  <a:lnTo>
                    <a:pt x="1160" y="1406"/>
                  </a:lnTo>
                  <a:lnTo>
                    <a:pt x="1088" y="1414"/>
                  </a:lnTo>
                  <a:lnTo>
                    <a:pt x="1020" y="1418"/>
                  </a:lnTo>
                  <a:lnTo>
                    <a:pt x="950" y="1414"/>
                  </a:lnTo>
                  <a:lnTo>
                    <a:pt x="880" y="1406"/>
                  </a:lnTo>
                  <a:lnTo>
                    <a:pt x="808" y="1392"/>
                  </a:lnTo>
                  <a:lnTo>
                    <a:pt x="735" y="1374"/>
                  </a:lnTo>
                  <a:lnTo>
                    <a:pt x="663" y="1349"/>
                  </a:lnTo>
                  <a:lnTo>
                    <a:pt x="607" y="1327"/>
                  </a:lnTo>
                  <a:lnTo>
                    <a:pt x="553" y="1303"/>
                  </a:lnTo>
                  <a:lnTo>
                    <a:pt x="501" y="1279"/>
                  </a:lnTo>
                  <a:lnTo>
                    <a:pt x="454" y="1253"/>
                  </a:lnTo>
                  <a:lnTo>
                    <a:pt x="409" y="1227"/>
                  </a:lnTo>
                  <a:lnTo>
                    <a:pt x="367" y="1202"/>
                  </a:lnTo>
                  <a:lnTo>
                    <a:pt x="329" y="1176"/>
                  </a:lnTo>
                  <a:lnTo>
                    <a:pt x="294" y="1151"/>
                  </a:lnTo>
                  <a:lnTo>
                    <a:pt x="263" y="1129"/>
                  </a:lnTo>
                  <a:lnTo>
                    <a:pt x="236" y="1109"/>
                  </a:lnTo>
                  <a:lnTo>
                    <a:pt x="214" y="1091"/>
                  </a:lnTo>
                  <a:lnTo>
                    <a:pt x="196" y="1075"/>
                  </a:lnTo>
                  <a:lnTo>
                    <a:pt x="194" y="1074"/>
                  </a:lnTo>
                  <a:lnTo>
                    <a:pt x="193" y="1073"/>
                  </a:lnTo>
                  <a:lnTo>
                    <a:pt x="170" y="1052"/>
                  </a:lnTo>
                  <a:lnTo>
                    <a:pt x="152" y="1032"/>
                  </a:lnTo>
                  <a:lnTo>
                    <a:pt x="138" y="1011"/>
                  </a:lnTo>
                  <a:lnTo>
                    <a:pt x="131" y="991"/>
                  </a:lnTo>
                  <a:lnTo>
                    <a:pt x="128" y="970"/>
                  </a:lnTo>
                  <a:lnTo>
                    <a:pt x="130" y="953"/>
                  </a:lnTo>
                  <a:lnTo>
                    <a:pt x="136" y="938"/>
                  </a:lnTo>
                  <a:lnTo>
                    <a:pt x="145" y="923"/>
                  </a:lnTo>
                  <a:lnTo>
                    <a:pt x="159" y="911"/>
                  </a:lnTo>
                  <a:lnTo>
                    <a:pt x="180" y="897"/>
                  </a:lnTo>
                  <a:lnTo>
                    <a:pt x="205" y="889"/>
                  </a:lnTo>
                  <a:lnTo>
                    <a:pt x="232" y="882"/>
                  </a:lnTo>
                  <a:lnTo>
                    <a:pt x="261" y="880"/>
                  </a:lnTo>
                  <a:lnTo>
                    <a:pt x="290" y="882"/>
                  </a:lnTo>
                  <a:lnTo>
                    <a:pt x="318" y="887"/>
                  </a:lnTo>
                  <a:lnTo>
                    <a:pt x="344" y="897"/>
                  </a:lnTo>
                  <a:lnTo>
                    <a:pt x="369" y="909"/>
                  </a:lnTo>
                  <a:lnTo>
                    <a:pt x="386" y="920"/>
                  </a:lnTo>
                  <a:lnTo>
                    <a:pt x="405" y="931"/>
                  </a:lnTo>
                  <a:lnTo>
                    <a:pt x="427" y="943"/>
                  </a:lnTo>
                  <a:lnTo>
                    <a:pt x="450" y="955"/>
                  </a:lnTo>
                  <a:lnTo>
                    <a:pt x="475" y="966"/>
                  </a:lnTo>
                  <a:lnTo>
                    <a:pt x="500" y="977"/>
                  </a:lnTo>
                  <a:lnTo>
                    <a:pt x="526" y="986"/>
                  </a:lnTo>
                  <a:lnTo>
                    <a:pt x="551" y="993"/>
                  </a:lnTo>
                  <a:lnTo>
                    <a:pt x="575" y="999"/>
                  </a:lnTo>
                  <a:lnTo>
                    <a:pt x="597" y="1001"/>
                  </a:lnTo>
                  <a:lnTo>
                    <a:pt x="617" y="1001"/>
                  </a:lnTo>
                  <a:lnTo>
                    <a:pt x="635" y="996"/>
                  </a:lnTo>
                  <a:lnTo>
                    <a:pt x="650" y="988"/>
                  </a:lnTo>
                  <a:lnTo>
                    <a:pt x="654" y="985"/>
                  </a:lnTo>
                  <a:lnTo>
                    <a:pt x="657" y="981"/>
                  </a:lnTo>
                  <a:lnTo>
                    <a:pt x="83" y="281"/>
                  </a:lnTo>
                  <a:lnTo>
                    <a:pt x="81" y="278"/>
                  </a:lnTo>
                  <a:lnTo>
                    <a:pt x="75" y="271"/>
                  </a:lnTo>
                  <a:lnTo>
                    <a:pt x="67" y="262"/>
                  </a:lnTo>
                  <a:lnTo>
                    <a:pt x="58" y="249"/>
                  </a:lnTo>
                  <a:lnTo>
                    <a:pt x="47" y="235"/>
                  </a:lnTo>
                  <a:lnTo>
                    <a:pt x="36" y="217"/>
                  </a:lnTo>
                  <a:lnTo>
                    <a:pt x="25" y="198"/>
                  </a:lnTo>
                  <a:lnTo>
                    <a:pt x="16" y="178"/>
                  </a:lnTo>
                  <a:lnTo>
                    <a:pt x="8" y="156"/>
                  </a:lnTo>
                  <a:lnTo>
                    <a:pt x="2" y="134"/>
                  </a:lnTo>
                  <a:lnTo>
                    <a:pt x="0" y="112"/>
                  </a:lnTo>
                  <a:lnTo>
                    <a:pt x="1" y="90"/>
                  </a:lnTo>
                  <a:lnTo>
                    <a:pt x="6" y="68"/>
                  </a:lnTo>
                  <a:lnTo>
                    <a:pt x="18" y="47"/>
                  </a:lnTo>
                  <a:lnTo>
                    <a:pt x="34" y="27"/>
                  </a:lnTo>
                  <a:lnTo>
                    <a:pt x="56" y="13"/>
                  </a:lnTo>
                  <a:lnTo>
                    <a:pt x="78" y="3"/>
                  </a:lnTo>
                  <a:lnTo>
                    <a:pt x="1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440577" y="5264574"/>
            <a:ext cx="652973" cy="652973"/>
            <a:chOff x="3439884" y="5265051"/>
            <a:chExt cx="653143" cy="653143"/>
          </a:xfrm>
        </p:grpSpPr>
        <p:sp>
          <p:nvSpPr>
            <p:cNvPr id="16" name="Oval 15"/>
            <p:cNvSpPr/>
            <p:nvPr/>
          </p:nvSpPr>
          <p:spPr>
            <a:xfrm>
              <a:off x="3439884" y="5265051"/>
              <a:ext cx="653143" cy="653143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grpSp>
          <p:nvGrpSpPr>
            <p:cNvPr id="38" name="Group 19"/>
            <p:cNvGrpSpPr>
              <a:grpSpLocks noChangeAspect="1"/>
            </p:cNvGrpSpPr>
            <p:nvPr/>
          </p:nvGrpSpPr>
          <p:grpSpPr bwMode="auto">
            <a:xfrm>
              <a:off x="3642467" y="5386834"/>
              <a:ext cx="263525" cy="409575"/>
              <a:chOff x="638" y="336"/>
              <a:chExt cx="166" cy="258"/>
            </a:xfrm>
            <a:solidFill>
              <a:schemeClr val="bg1"/>
            </a:solidFill>
          </p:grpSpPr>
          <p:sp>
            <p:nvSpPr>
              <p:cNvPr id="41" name="Freeform 21"/>
              <p:cNvSpPr>
                <a:spLocks noEditPoints="1"/>
              </p:cNvSpPr>
              <p:nvPr/>
            </p:nvSpPr>
            <p:spPr bwMode="auto">
              <a:xfrm>
                <a:off x="638" y="336"/>
                <a:ext cx="85" cy="258"/>
              </a:xfrm>
              <a:custGeom>
                <a:avLst/>
                <a:gdLst>
                  <a:gd name="T0" fmla="*/ 142 w 1101"/>
                  <a:gd name="T1" fmla="*/ 2711 h 3357"/>
                  <a:gd name="T2" fmla="*/ 498 w 1101"/>
                  <a:gd name="T3" fmla="*/ 1957 h 3357"/>
                  <a:gd name="T4" fmla="*/ 425 w 1101"/>
                  <a:gd name="T5" fmla="*/ 0 h 3357"/>
                  <a:gd name="T6" fmla="*/ 693 w 1101"/>
                  <a:gd name="T7" fmla="*/ 2 h 3357"/>
                  <a:gd name="T8" fmla="*/ 719 w 1101"/>
                  <a:gd name="T9" fmla="*/ 20 h 3357"/>
                  <a:gd name="T10" fmla="*/ 731 w 1101"/>
                  <a:gd name="T11" fmla="*/ 49 h 3357"/>
                  <a:gd name="T12" fmla="*/ 705 w 1101"/>
                  <a:gd name="T13" fmla="*/ 200 h 3357"/>
                  <a:gd name="T14" fmla="*/ 749 w 1101"/>
                  <a:gd name="T15" fmla="*/ 202 h 3357"/>
                  <a:gd name="T16" fmla="*/ 776 w 1101"/>
                  <a:gd name="T17" fmla="*/ 223 h 3357"/>
                  <a:gd name="T18" fmla="*/ 786 w 1101"/>
                  <a:gd name="T19" fmla="*/ 254 h 3357"/>
                  <a:gd name="T20" fmla="*/ 804 w 1101"/>
                  <a:gd name="T21" fmla="*/ 1093 h 3357"/>
                  <a:gd name="T22" fmla="*/ 851 w 1101"/>
                  <a:gd name="T23" fmla="*/ 1125 h 3357"/>
                  <a:gd name="T24" fmla="*/ 904 w 1101"/>
                  <a:gd name="T25" fmla="*/ 1166 h 3357"/>
                  <a:gd name="T26" fmla="*/ 961 w 1101"/>
                  <a:gd name="T27" fmla="*/ 1217 h 3357"/>
                  <a:gd name="T28" fmla="*/ 1015 w 1101"/>
                  <a:gd name="T29" fmla="*/ 1277 h 3357"/>
                  <a:gd name="T30" fmla="*/ 1059 w 1101"/>
                  <a:gd name="T31" fmla="*/ 1343 h 3357"/>
                  <a:gd name="T32" fmla="*/ 1090 w 1101"/>
                  <a:gd name="T33" fmla="*/ 1415 h 3357"/>
                  <a:gd name="T34" fmla="*/ 1101 w 1101"/>
                  <a:gd name="T35" fmla="*/ 1493 h 3357"/>
                  <a:gd name="T36" fmla="*/ 1098 w 1101"/>
                  <a:gd name="T37" fmla="*/ 3319 h 3357"/>
                  <a:gd name="T38" fmla="*/ 1079 w 1101"/>
                  <a:gd name="T39" fmla="*/ 3347 h 3357"/>
                  <a:gd name="T40" fmla="*/ 1046 w 1101"/>
                  <a:gd name="T41" fmla="*/ 3357 h 3357"/>
                  <a:gd name="T42" fmla="*/ 38 w 1101"/>
                  <a:gd name="T43" fmla="*/ 3354 h 3357"/>
                  <a:gd name="T44" fmla="*/ 11 w 1101"/>
                  <a:gd name="T45" fmla="*/ 3335 h 3357"/>
                  <a:gd name="T46" fmla="*/ 0 w 1101"/>
                  <a:gd name="T47" fmla="*/ 3302 h 3357"/>
                  <a:gd name="T48" fmla="*/ 3 w 1101"/>
                  <a:gd name="T49" fmla="*/ 1454 h 3357"/>
                  <a:gd name="T50" fmla="*/ 25 w 1101"/>
                  <a:gd name="T51" fmla="*/ 1379 h 3357"/>
                  <a:gd name="T52" fmla="*/ 64 w 1101"/>
                  <a:gd name="T53" fmla="*/ 1309 h 3357"/>
                  <a:gd name="T54" fmla="*/ 113 w 1101"/>
                  <a:gd name="T55" fmla="*/ 1246 h 3357"/>
                  <a:gd name="T56" fmla="*/ 169 w 1101"/>
                  <a:gd name="T57" fmla="*/ 1191 h 3357"/>
                  <a:gd name="T58" fmla="*/ 225 w 1101"/>
                  <a:gd name="T59" fmla="*/ 1144 h 3357"/>
                  <a:gd name="T60" fmla="*/ 275 w 1101"/>
                  <a:gd name="T61" fmla="*/ 1107 h 3357"/>
                  <a:gd name="T62" fmla="*/ 316 w 1101"/>
                  <a:gd name="T63" fmla="*/ 1081 h 3357"/>
                  <a:gd name="T64" fmla="*/ 319 w 1101"/>
                  <a:gd name="T65" fmla="*/ 237 h 3357"/>
                  <a:gd name="T66" fmla="*/ 338 w 1101"/>
                  <a:gd name="T67" fmla="*/ 210 h 3357"/>
                  <a:gd name="T68" fmla="*/ 371 w 1101"/>
                  <a:gd name="T69" fmla="*/ 200 h 3357"/>
                  <a:gd name="T70" fmla="*/ 371 w 1101"/>
                  <a:gd name="T71" fmla="*/ 64 h 3357"/>
                  <a:gd name="T72" fmla="*/ 374 w 1101"/>
                  <a:gd name="T73" fmla="*/ 34 h 3357"/>
                  <a:gd name="T74" fmla="*/ 395 w 1101"/>
                  <a:gd name="T75" fmla="*/ 9 h 3357"/>
                  <a:gd name="T76" fmla="*/ 425 w 1101"/>
                  <a:gd name="T77" fmla="*/ 0 h 3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1" h="3357">
                    <a:moveTo>
                      <a:pt x="142" y="1957"/>
                    </a:moveTo>
                    <a:lnTo>
                      <a:pt x="142" y="2711"/>
                    </a:lnTo>
                    <a:lnTo>
                      <a:pt x="498" y="2711"/>
                    </a:lnTo>
                    <a:lnTo>
                      <a:pt x="498" y="1957"/>
                    </a:lnTo>
                    <a:lnTo>
                      <a:pt x="142" y="1957"/>
                    </a:lnTo>
                    <a:close/>
                    <a:moveTo>
                      <a:pt x="425" y="0"/>
                    </a:moveTo>
                    <a:lnTo>
                      <a:pt x="677" y="0"/>
                    </a:lnTo>
                    <a:lnTo>
                      <a:pt x="693" y="2"/>
                    </a:lnTo>
                    <a:lnTo>
                      <a:pt x="707" y="9"/>
                    </a:lnTo>
                    <a:lnTo>
                      <a:pt x="719" y="20"/>
                    </a:lnTo>
                    <a:lnTo>
                      <a:pt x="728" y="34"/>
                    </a:lnTo>
                    <a:lnTo>
                      <a:pt x="731" y="49"/>
                    </a:lnTo>
                    <a:lnTo>
                      <a:pt x="731" y="64"/>
                    </a:lnTo>
                    <a:lnTo>
                      <a:pt x="705" y="200"/>
                    </a:lnTo>
                    <a:lnTo>
                      <a:pt x="731" y="200"/>
                    </a:lnTo>
                    <a:lnTo>
                      <a:pt x="749" y="202"/>
                    </a:lnTo>
                    <a:lnTo>
                      <a:pt x="763" y="210"/>
                    </a:lnTo>
                    <a:lnTo>
                      <a:pt x="776" y="223"/>
                    </a:lnTo>
                    <a:lnTo>
                      <a:pt x="784" y="237"/>
                    </a:lnTo>
                    <a:lnTo>
                      <a:pt x="786" y="254"/>
                    </a:lnTo>
                    <a:lnTo>
                      <a:pt x="786" y="1081"/>
                    </a:lnTo>
                    <a:lnTo>
                      <a:pt x="804" y="1093"/>
                    </a:lnTo>
                    <a:lnTo>
                      <a:pt x="826" y="1107"/>
                    </a:lnTo>
                    <a:lnTo>
                      <a:pt x="851" y="1125"/>
                    </a:lnTo>
                    <a:lnTo>
                      <a:pt x="877" y="1144"/>
                    </a:lnTo>
                    <a:lnTo>
                      <a:pt x="904" y="1166"/>
                    </a:lnTo>
                    <a:lnTo>
                      <a:pt x="933" y="1191"/>
                    </a:lnTo>
                    <a:lnTo>
                      <a:pt x="961" y="1217"/>
                    </a:lnTo>
                    <a:lnTo>
                      <a:pt x="988" y="1246"/>
                    </a:lnTo>
                    <a:lnTo>
                      <a:pt x="1015" y="1277"/>
                    </a:lnTo>
                    <a:lnTo>
                      <a:pt x="1039" y="1309"/>
                    </a:lnTo>
                    <a:lnTo>
                      <a:pt x="1059" y="1343"/>
                    </a:lnTo>
                    <a:lnTo>
                      <a:pt x="1077" y="1379"/>
                    </a:lnTo>
                    <a:lnTo>
                      <a:pt x="1090" y="1415"/>
                    </a:lnTo>
                    <a:lnTo>
                      <a:pt x="1098" y="1454"/>
                    </a:lnTo>
                    <a:lnTo>
                      <a:pt x="1101" y="1493"/>
                    </a:lnTo>
                    <a:lnTo>
                      <a:pt x="1101" y="3302"/>
                    </a:lnTo>
                    <a:lnTo>
                      <a:pt x="1098" y="3319"/>
                    </a:lnTo>
                    <a:lnTo>
                      <a:pt x="1091" y="3335"/>
                    </a:lnTo>
                    <a:lnTo>
                      <a:pt x="1079" y="3347"/>
                    </a:lnTo>
                    <a:lnTo>
                      <a:pt x="1063" y="3354"/>
                    </a:lnTo>
                    <a:lnTo>
                      <a:pt x="1046" y="3357"/>
                    </a:lnTo>
                    <a:lnTo>
                      <a:pt x="56" y="3357"/>
                    </a:lnTo>
                    <a:lnTo>
                      <a:pt x="38" y="3354"/>
                    </a:lnTo>
                    <a:lnTo>
                      <a:pt x="23" y="3347"/>
                    </a:lnTo>
                    <a:lnTo>
                      <a:pt x="11" y="3335"/>
                    </a:lnTo>
                    <a:lnTo>
                      <a:pt x="3" y="3319"/>
                    </a:lnTo>
                    <a:lnTo>
                      <a:pt x="0" y="3302"/>
                    </a:lnTo>
                    <a:lnTo>
                      <a:pt x="0" y="1493"/>
                    </a:lnTo>
                    <a:lnTo>
                      <a:pt x="3" y="1454"/>
                    </a:lnTo>
                    <a:lnTo>
                      <a:pt x="11" y="1415"/>
                    </a:lnTo>
                    <a:lnTo>
                      <a:pt x="25" y="1379"/>
                    </a:lnTo>
                    <a:lnTo>
                      <a:pt x="42" y="1343"/>
                    </a:lnTo>
                    <a:lnTo>
                      <a:pt x="64" y="1309"/>
                    </a:lnTo>
                    <a:lnTo>
                      <a:pt x="88" y="1277"/>
                    </a:lnTo>
                    <a:lnTo>
                      <a:pt x="113" y="1246"/>
                    </a:lnTo>
                    <a:lnTo>
                      <a:pt x="140" y="1217"/>
                    </a:lnTo>
                    <a:lnTo>
                      <a:pt x="169" y="1191"/>
                    </a:lnTo>
                    <a:lnTo>
                      <a:pt x="197" y="1166"/>
                    </a:lnTo>
                    <a:lnTo>
                      <a:pt x="225" y="1144"/>
                    </a:lnTo>
                    <a:lnTo>
                      <a:pt x="251" y="1125"/>
                    </a:lnTo>
                    <a:lnTo>
                      <a:pt x="275" y="1107"/>
                    </a:lnTo>
                    <a:lnTo>
                      <a:pt x="297" y="1093"/>
                    </a:lnTo>
                    <a:lnTo>
                      <a:pt x="316" y="1081"/>
                    </a:lnTo>
                    <a:lnTo>
                      <a:pt x="316" y="254"/>
                    </a:lnTo>
                    <a:lnTo>
                      <a:pt x="319" y="237"/>
                    </a:lnTo>
                    <a:lnTo>
                      <a:pt x="326" y="223"/>
                    </a:lnTo>
                    <a:lnTo>
                      <a:pt x="338" y="210"/>
                    </a:lnTo>
                    <a:lnTo>
                      <a:pt x="354" y="202"/>
                    </a:lnTo>
                    <a:lnTo>
                      <a:pt x="371" y="200"/>
                    </a:lnTo>
                    <a:lnTo>
                      <a:pt x="396" y="200"/>
                    </a:lnTo>
                    <a:lnTo>
                      <a:pt x="371" y="64"/>
                    </a:lnTo>
                    <a:lnTo>
                      <a:pt x="370" y="49"/>
                    </a:lnTo>
                    <a:lnTo>
                      <a:pt x="374" y="34"/>
                    </a:lnTo>
                    <a:lnTo>
                      <a:pt x="383" y="20"/>
                    </a:lnTo>
                    <a:lnTo>
                      <a:pt x="395" y="9"/>
                    </a:lnTo>
                    <a:lnTo>
                      <a:pt x="409" y="2"/>
                    </a:lnTo>
                    <a:lnTo>
                      <a:pt x="4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22"/>
              <p:cNvSpPr>
                <a:spLocks/>
              </p:cNvSpPr>
              <p:nvPr/>
            </p:nvSpPr>
            <p:spPr bwMode="auto">
              <a:xfrm>
                <a:off x="729" y="455"/>
                <a:ext cx="75" cy="139"/>
              </a:xfrm>
              <a:custGeom>
                <a:avLst/>
                <a:gdLst>
                  <a:gd name="T0" fmla="*/ 852 w 982"/>
                  <a:gd name="T1" fmla="*/ 0 h 1813"/>
                  <a:gd name="T2" fmla="*/ 886 w 982"/>
                  <a:gd name="T3" fmla="*/ 9 h 1813"/>
                  <a:gd name="T4" fmla="*/ 911 w 982"/>
                  <a:gd name="T5" fmla="*/ 34 h 1813"/>
                  <a:gd name="T6" fmla="*/ 925 w 982"/>
                  <a:gd name="T7" fmla="*/ 82 h 1813"/>
                  <a:gd name="T8" fmla="*/ 942 w 982"/>
                  <a:gd name="T9" fmla="*/ 156 h 1813"/>
                  <a:gd name="T10" fmla="*/ 958 w 982"/>
                  <a:gd name="T11" fmla="*/ 243 h 1813"/>
                  <a:gd name="T12" fmla="*/ 971 w 982"/>
                  <a:gd name="T13" fmla="*/ 341 h 1813"/>
                  <a:gd name="T14" fmla="*/ 980 w 982"/>
                  <a:gd name="T15" fmla="*/ 446 h 1813"/>
                  <a:gd name="T16" fmla="*/ 981 w 982"/>
                  <a:gd name="T17" fmla="*/ 553 h 1813"/>
                  <a:gd name="T18" fmla="*/ 971 w 982"/>
                  <a:gd name="T19" fmla="*/ 660 h 1813"/>
                  <a:gd name="T20" fmla="*/ 950 w 982"/>
                  <a:gd name="T21" fmla="*/ 763 h 1813"/>
                  <a:gd name="T22" fmla="*/ 914 w 982"/>
                  <a:gd name="T23" fmla="*/ 858 h 1813"/>
                  <a:gd name="T24" fmla="*/ 864 w 982"/>
                  <a:gd name="T25" fmla="*/ 939 h 1813"/>
                  <a:gd name="T26" fmla="*/ 802 w 982"/>
                  <a:gd name="T27" fmla="*/ 1001 h 1813"/>
                  <a:gd name="T28" fmla="*/ 729 w 982"/>
                  <a:gd name="T29" fmla="*/ 1047 h 1813"/>
                  <a:gd name="T30" fmla="*/ 643 w 982"/>
                  <a:gd name="T31" fmla="*/ 1078 h 1813"/>
                  <a:gd name="T32" fmla="*/ 597 w 982"/>
                  <a:gd name="T33" fmla="*/ 1604 h 1813"/>
                  <a:gd name="T34" fmla="*/ 771 w 982"/>
                  <a:gd name="T35" fmla="*/ 1607 h 1813"/>
                  <a:gd name="T36" fmla="*/ 814 w 982"/>
                  <a:gd name="T37" fmla="*/ 1626 h 1813"/>
                  <a:gd name="T38" fmla="*/ 843 w 982"/>
                  <a:gd name="T39" fmla="*/ 1662 h 1813"/>
                  <a:gd name="T40" fmla="*/ 853 w 982"/>
                  <a:gd name="T41" fmla="*/ 1708 h 1813"/>
                  <a:gd name="T42" fmla="*/ 843 w 982"/>
                  <a:gd name="T43" fmla="*/ 1754 h 1813"/>
                  <a:gd name="T44" fmla="*/ 814 w 982"/>
                  <a:gd name="T45" fmla="*/ 1790 h 1813"/>
                  <a:gd name="T46" fmla="*/ 771 w 982"/>
                  <a:gd name="T47" fmla="*/ 1810 h 1813"/>
                  <a:gd name="T48" fmla="*/ 235 w 982"/>
                  <a:gd name="T49" fmla="*/ 1813 h 1813"/>
                  <a:gd name="T50" fmla="*/ 188 w 982"/>
                  <a:gd name="T51" fmla="*/ 1803 h 1813"/>
                  <a:gd name="T52" fmla="*/ 153 w 982"/>
                  <a:gd name="T53" fmla="*/ 1774 h 1813"/>
                  <a:gd name="T54" fmla="*/ 132 w 982"/>
                  <a:gd name="T55" fmla="*/ 1732 h 1813"/>
                  <a:gd name="T56" fmla="*/ 132 w 982"/>
                  <a:gd name="T57" fmla="*/ 1684 h 1813"/>
                  <a:gd name="T58" fmla="*/ 153 w 982"/>
                  <a:gd name="T59" fmla="*/ 1643 h 1813"/>
                  <a:gd name="T60" fmla="*/ 188 w 982"/>
                  <a:gd name="T61" fmla="*/ 1614 h 1813"/>
                  <a:gd name="T62" fmla="*/ 235 w 982"/>
                  <a:gd name="T63" fmla="*/ 1604 h 1813"/>
                  <a:gd name="T64" fmla="*/ 386 w 982"/>
                  <a:gd name="T65" fmla="*/ 1088 h 1813"/>
                  <a:gd name="T66" fmla="*/ 294 w 982"/>
                  <a:gd name="T67" fmla="*/ 1064 h 1813"/>
                  <a:gd name="T68" fmla="*/ 214 w 982"/>
                  <a:gd name="T69" fmla="*/ 1025 h 1813"/>
                  <a:gd name="T70" fmla="*/ 147 w 982"/>
                  <a:gd name="T71" fmla="*/ 971 h 1813"/>
                  <a:gd name="T72" fmla="*/ 93 w 982"/>
                  <a:gd name="T73" fmla="*/ 902 h 1813"/>
                  <a:gd name="T74" fmla="*/ 48 w 982"/>
                  <a:gd name="T75" fmla="*/ 812 h 1813"/>
                  <a:gd name="T76" fmla="*/ 19 w 982"/>
                  <a:gd name="T77" fmla="*/ 712 h 1813"/>
                  <a:gd name="T78" fmla="*/ 4 w 982"/>
                  <a:gd name="T79" fmla="*/ 607 h 1813"/>
                  <a:gd name="T80" fmla="*/ 0 w 982"/>
                  <a:gd name="T81" fmla="*/ 499 h 1813"/>
                  <a:gd name="T82" fmla="*/ 5 w 982"/>
                  <a:gd name="T83" fmla="*/ 393 h 1813"/>
                  <a:gd name="T84" fmla="*/ 16 w 982"/>
                  <a:gd name="T85" fmla="*/ 291 h 1813"/>
                  <a:gd name="T86" fmla="*/ 32 w 982"/>
                  <a:gd name="T87" fmla="*/ 198 h 1813"/>
                  <a:gd name="T88" fmla="*/ 48 w 982"/>
                  <a:gd name="T89" fmla="*/ 116 h 1813"/>
                  <a:gd name="T90" fmla="*/ 65 w 982"/>
                  <a:gd name="T91" fmla="*/ 51 h 1813"/>
                  <a:gd name="T92" fmla="*/ 82 w 982"/>
                  <a:gd name="T93" fmla="*/ 20 h 1813"/>
                  <a:gd name="T94" fmla="*/ 112 w 982"/>
                  <a:gd name="T95" fmla="*/ 3 h 1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2" h="1813">
                    <a:moveTo>
                      <a:pt x="131" y="0"/>
                    </a:moveTo>
                    <a:lnTo>
                      <a:pt x="852" y="0"/>
                    </a:lnTo>
                    <a:lnTo>
                      <a:pt x="869" y="3"/>
                    </a:lnTo>
                    <a:lnTo>
                      <a:pt x="886" y="9"/>
                    </a:lnTo>
                    <a:lnTo>
                      <a:pt x="899" y="20"/>
                    </a:lnTo>
                    <a:lnTo>
                      <a:pt x="911" y="34"/>
                    </a:lnTo>
                    <a:lnTo>
                      <a:pt x="917" y="51"/>
                    </a:lnTo>
                    <a:lnTo>
                      <a:pt x="925" y="82"/>
                    </a:lnTo>
                    <a:lnTo>
                      <a:pt x="933" y="116"/>
                    </a:lnTo>
                    <a:lnTo>
                      <a:pt x="942" y="156"/>
                    </a:lnTo>
                    <a:lnTo>
                      <a:pt x="950" y="198"/>
                    </a:lnTo>
                    <a:lnTo>
                      <a:pt x="958" y="243"/>
                    </a:lnTo>
                    <a:lnTo>
                      <a:pt x="965" y="291"/>
                    </a:lnTo>
                    <a:lnTo>
                      <a:pt x="971" y="341"/>
                    </a:lnTo>
                    <a:lnTo>
                      <a:pt x="977" y="393"/>
                    </a:lnTo>
                    <a:lnTo>
                      <a:pt x="980" y="446"/>
                    </a:lnTo>
                    <a:lnTo>
                      <a:pt x="982" y="499"/>
                    </a:lnTo>
                    <a:lnTo>
                      <a:pt x="981" y="553"/>
                    </a:lnTo>
                    <a:lnTo>
                      <a:pt x="978" y="607"/>
                    </a:lnTo>
                    <a:lnTo>
                      <a:pt x="971" y="660"/>
                    </a:lnTo>
                    <a:lnTo>
                      <a:pt x="962" y="712"/>
                    </a:lnTo>
                    <a:lnTo>
                      <a:pt x="950" y="763"/>
                    </a:lnTo>
                    <a:lnTo>
                      <a:pt x="934" y="812"/>
                    </a:lnTo>
                    <a:lnTo>
                      <a:pt x="914" y="858"/>
                    </a:lnTo>
                    <a:lnTo>
                      <a:pt x="890" y="902"/>
                    </a:lnTo>
                    <a:lnTo>
                      <a:pt x="864" y="939"/>
                    </a:lnTo>
                    <a:lnTo>
                      <a:pt x="834" y="971"/>
                    </a:lnTo>
                    <a:lnTo>
                      <a:pt x="802" y="1001"/>
                    </a:lnTo>
                    <a:lnTo>
                      <a:pt x="767" y="1025"/>
                    </a:lnTo>
                    <a:lnTo>
                      <a:pt x="729" y="1047"/>
                    </a:lnTo>
                    <a:lnTo>
                      <a:pt x="688" y="1064"/>
                    </a:lnTo>
                    <a:lnTo>
                      <a:pt x="643" y="1078"/>
                    </a:lnTo>
                    <a:lnTo>
                      <a:pt x="597" y="1088"/>
                    </a:lnTo>
                    <a:lnTo>
                      <a:pt x="597" y="1604"/>
                    </a:lnTo>
                    <a:lnTo>
                      <a:pt x="748" y="1604"/>
                    </a:lnTo>
                    <a:lnTo>
                      <a:pt x="771" y="1607"/>
                    </a:lnTo>
                    <a:lnTo>
                      <a:pt x="794" y="1614"/>
                    </a:lnTo>
                    <a:lnTo>
                      <a:pt x="814" y="1626"/>
                    </a:lnTo>
                    <a:lnTo>
                      <a:pt x="830" y="1643"/>
                    </a:lnTo>
                    <a:lnTo>
                      <a:pt x="843" y="1662"/>
                    </a:lnTo>
                    <a:lnTo>
                      <a:pt x="850" y="1684"/>
                    </a:lnTo>
                    <a:lnTo>
                      <a:pt x="853" y="1708"/>
                    </a:lnTo>
                    <a:lnTo>
                      <a:pt x="850" y="1732"/>
                    </a:lnTo>
                    <a:lnTo>
                      <a:pt x="843" y="1754"/>
                    </a:lnTo>
                    <a:lnTo>
                      <a:pt x="830" y="1774"/>
                    </a:lnTo>
                    <a:lnTo>
                      <a:pt x="814" y="1790"/>
                    </a:lnTo>
                    <a:lnTo>
                      <a:pt x="794" y="1803"/>
                    </a:lnTo>
                    <a:lnTo>
                      <a:pt x="771" y="1810"/>
                    </a:lnTo>
                    <a:lnTo>
                      <a:pt x="748" y="1813"/>
                    </a:lnTo>
                    <a:lnTo>
                      <a:pt x="235" y="1813"/>
                    </a:lnTo>
                    <a:lnTo>
                      <a:pt x="210" y="1810"/>
                    </a:lnTo>
                    <a:lnTo>
                      <a:pt x="188" y="1803"/>
                    </a:lnTo>
                    <a:lnTo>
                      <a:pt x="168" y="1790"/>
                    </a:lnTo>
                    <a:lnTo>
                      <a:pt x="153" y="1774"/>
                    </a:lnTo>
                    <a:lnTo>
                      <a:pt x="139" y="1754"/>
                    </a:lnTo>
                    <a:lnTo>
                      <a:pt x="132" y="1732"/>
                    </a:lnTo>
                    <a:lnTo>
                      <a:pt x="129" y="1708"/>
                    </a:lnTo>
                    <a:lnTo>
                      <a:pt x="132" y="1684"/>
                    </a:lnTo>
                    <a:lnTo>
                      <a:pt x="139" y="1662"/>
                    </a:lnTo>
                    <a:lnTo>
                      <a:pt x="153" y="1643"/>
                    </a:lnTo>
                    <a:lnTo>
                      <a:pt x="168" y="1626"/>
                    </a:lnTo>
                    <a:lnTo>
                      <a:pt x="188" y="1614"/>
                    </a:lnTo>
                    <a:lnTo>
                      <a:pt x="210" y="1607"/>
                    </a:lnTo>
                    <a:lnTo>
                      <a:pt x="235" y="1604"/>
                    </a:lnTo>
                    <a:lnTo>
                      <a:pt x="386" y="1604"/>
                    </a:lnTo>
                    <a:lnTo>
                      <a:pt x="386" y="1088"/>
                    </a:lnTo>
                    <a:lnTo>
                      <a:pt x="338" y="1078"/>
                    </a:lnTo>
                    <a:lnTo>
                      <a:pt x="294" y="1064"/>
                    </a:lnTo>
                    <a:lnTo>
                      <a:pt x="253" y="1047"/>
                    </a:lnTo>
                    <a:lnTo>
                      <a:pt x="214" y="1025"/>
                    </a:lnTo>
                    <a:lnTo>
                      <a:pt x="179" y="1001"/>
                    </a:lnTo>
                    <a:lnTo>
                      <a:pt x="147" y="971"/>
                    </a:lnTo>
                    <a:lnTo>
                      <a:pt x="119" y="939"/>
                    </a:lnTo>
                    <a:lnTo>
                      <a:pt x="93" y="902"/>
                    </a:lnTo>
                    <a:lnTo>
                      <a:pt x="68" y="858"/>
                    </a:lnTo>
                    <a:lnTo>
                      <a:pt x="48" y="812"/>
                    </a:lnTo>
                    <a:lnTo>
                      <a:pt x="32" y="763"/>
                    </a:lnTo>
                    <a:lnTo>
                      <a:pt x="19" y="712"/>
                    </a:lnTo>
                    <a:lnTo>
                      <a:pt x="10" y="660"/>
                    </a:lnTo>
                    <a:lnTo>
                      <a:pt x="4" y="607"/>
                    </a:lnTo>
                    <a:lnTo>
                      <a:pt x="1" y="553"/>
                    </a:lnTo>
                    <a:lnTo>
                      <a:pt x="0" y="499"/>
                    </a:lnTo>
                    <a:lnTo>
                      <a:pt x="2" y="446"/>
                    </a:lnTo>
                    <a:lnTo>
                      <a:pt x="5" y="393"/>
                    </a:lnTo>
                    <a:lnTo>
                      <a:pt x="10" y="341"/>
                    </a:lnTo>
                    <a:lnTo>
                      <a:pt x="16" y="291"/>
                    </a:lnTo>
                    <a:lnTo>
                      <a:pt x="24" y="243"/>
                    </a:lnTo>
                    <a:lnTo>
                      <a:pt x="32" y="198"/>
                    </a:lnTo>
                    <a:lnTo>
                      <a:pt x="40" y="156"/>
                    </a:lnTo>
                    <a:lnTo>
                      <a:pt x="48" y="116"/>
                    </a:lnTo>
                    <a:lnTo>
                      <a:pt x="57" y="82"/>
                    </a:lnTo>
                    <a:lnTo>
                      <a:pt x="65" y="51"/>
                    </a:lnTo>
                    <a:lnTo>
                      <a:pt x="72" y="34"/>
                    </a:lnTo>
                    <a:lnTo>
                      <a:pt x="82" y="20"/>
                    </a:lnTo>
                    <a:lnTo>
                      <a:pt x="96" y="9"/>
                    </a:lnTo>
                    <a:lnTo>
                      <a:pt x="112" y="3"/>
                    </a:lnTo>
                    <a:lnTo>
                      <a:pt x="1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8202537" y="3102513"/>
            <a:ext cx="652973" cy="652973"/>
            <a:chOff x="8226659" y="3218538"/>
            <a:chExt cx="653143" cy="653143"/>
          </a:xfrm>
        </p:grpSpPr>
        <p:sp>
          <p:nvSpPr>
            <p:cNvPr id="13" name="Oval 12"/>
            <p:cNvSpPr/>
            <p:nvPr/>
          </p:nvSpPr>
          <p:spPr>
            <a:xfrm>
              <a:off x="8226659" y="3218538"/>
              <a:ext cx="653143" cy="653143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48" name="Freeform 27"/>
            <p:cNvSpPr>
              <a:spLocks noEditPoints="1"/>
            </p:cNvSpPr>
            <p:nvPr/>
          </p:nvSpPr>
          <p:spPr bwMode="auto">
            <a:xfrm>
              <a:off x="8405026" y="3348365"/>
              <a:ext cx="296409" cy="393489"/>
            </a:xfrm>
            <a:custGeom>
              <a:avLst/>
              <a:gdLst>
                <a:gd name="T0" fmla="*/ 572 w 2953"/>
                <a:gd name="T1" fmla="*/ 442 h 3433"/>
                <a:gd name="T2" fmla="*/ 435 w 2953"/>
                <a:gd name="T3" fmla="*/ 504 h 3433"/>
                <a:gd name="T4" fmla="*/ 329 w 2953"/>
                <a:gd name="T5" fmla="*/ 608 h 3433"/>
                <a:gd name="T6" fmla="*/ 266 w 2953"/>
                <a:gd name="T7" fmla="*/ 746 h 3433"/>
                <a:gd name="T8" fmla="*/ 257 w 2953"/>
                <a:gd name="T9" fmla="*/ 902 h 3433"/>
                <a:gd name="T10" fmla="*/ 303 w 2953"/>
                <a:gd name="T11" fmla="*/ 1047 h 3433"/>
                <a:gd name="T12" fmla="*/ 396 w 2953"/>
                <a:gd name="T13" fmla="*/ 1164 h 3433"/>
                <a:gd name="T14" fmla="*/ 523 w 2953"/>
                <a:gd name="T15" fmla="*/ 1242 h 3433"/>
                <a:gd name="T16" fmla="*/ 675 w 2953"/>
                <a:gd name="T17" fmla="*/ 1270 h 3433"/>
                <a:gd name="T18" fmla="*/ 481 w 2953"/>
                <a:gd name="T19" fmla="*/ 939 h 3433"/>
                <a:gd name="T20" fmla="*/ 465 w 2953"/>
                <a:gd name="T21" fmla="*/ 850 h 3433"/>
                <a:gd name="T22" fmla="*/ 496 w 2953"/>
                <a:gd name="T23" fmla="*/ 767 h 3433"/>
                <a:gd name="T24" fmla="*/ 556 w 2953"/>
                <a:gd name="T25" fmla="*/ 716 h 3433"/>
                <a:gd name="T26" fmla="*/ 633 w 2953"/>
                <a:gd name="T27" fmla="*/ 697 h 3433"/>
                <a:gd name="T28" fmla="*/ 1021 w 2953"/>
                <a:gd name="T29" fmla="*/ 610 h 3433"/>
                <a:gd name="T30" fmla="*/ 916 w 2953"/>
                <a:gd name="T31" fmla="*/ 504 h 3433"/>
                <a:gd name="T32" fmla="*/ 779 w 2953"/>
                <a:gd name="T33" fmla="*/ 442 h 3433"/>
                <a:gd name="T34" fmla="*/ 2815 w 2953"/>
                <a:gd name="T35" fmla="*/ 0 h 3433"/>
                <a:gd name="T36" fmla="*/ 2886 w 2953"/>
                <a:gd name="T37" fmla="*/ 14 h 3433"/>
                <a:gd name="T38" fmla="*/ 2939 w 2953"/>
                <a:gd name="T39" fmla="*/ 68 h 3433"/>
                <a:gd name="T40" fmla="*/ 2953 w 2953"/>
                <a:gd name="T41" fmla="*/ 139 h 3433"/>
                <a:gd name="T42" fmla="*/ 2925 w 2953"/>
                <a:gd name="T43" fmla="*/ 206 h 3433"/>
                <a:gd name="T44" fmla="*/ 2451 w 2953"/>
                <a:gd name="T45" fmla="*/ 697 h 3433"/>
                <a:gd name="T46" fmla="*/ 2837 w 2953"/>
                <a:gd name="T47" fmla="*/ 706 h 3433"/>
                <a:gd name="T48" fmla="*/ 2904 w 2953"/>
                <a:gd name="T49" fmla="*/ 747 h 3433"/>
                <a:gd name="T50" fmla="*/ 2947 w 2953"/>
                <a:gd name="T51" fmla="*/ 819 h 3433"/>
                <a:gd name="T52" fmla="*/ 2948 w 2953"/>
                <a:gd name="T53" fmla="*/ 910 h 3433"/>
                <a:gd name="T54" fmla="*/ 1878 w 2953"/>
                <a:gd name="T55" fmla="*/ 2387 h 3433"/>
                <a:gd name="T56" fmla="*/ 2246 w 2953"/>
                <a:gd name="T57" fmla="*/ 3099 h 3433"/>
                <a:gd name="T58" fmla="*/ 2324 w 2953"/>
                <a:gd name="T59" fmla="*/ 3135 h 3433"/>
                <a:gd name="T60" fmla="*/ 2373 w 2953"/>
                <a:gd name="T61" fmla="*/ 3205 h 3433"/>
                <a:gd name="T62" fmla="*/ 2381 w 2953"/>
                <a:gd name="T63" fmla="*/ 3294 h 3433"/>
                <a:gd name="T64" fmla="*/ 2344 w 2953"/>
                <a:gd name="T65" fmla="*/ 3372 h 3433"/>
                <a:gd name="T66" fmla="*/ 2274 w 2953"/>
                <a:gd name="T67" fmla="*/ 3422 h 3433"/>
                <a:gd name="T68" fmla="*/ 1203 w 2953"/>
                <a:gd name="T69" fmla="*/ 3433 h 3433"/>
                <a:gd name="T70" fmla="*/ 1117 w 2953"/>
                <a:gd name="T71" fmla="*/ 3410 h 3433"/>
                <a:gd name="T72" fmla="*/ 1056 w 2953"/>
                <a:gd name="T73" fmla="*/ 3349 h 3433"/>
                <a:gd name="T74" fmla="*/ 1033 w 2953"/>
                <a:gd name="T75" fmla="*/ 3263 h 3433"/>
                <a:gd name="T76" fmla="*/ 1056 w 2953"/>
                <a:gd name="T77" fmla="*/ 3179 h 3433"/>
                <a:gd name="T78" fmla="*/ 1117 w 2953"/>
                <a:gd name="T79" fmla="*/ 3118 h 3433"/>
                <a:gd name="T80" fmla="*/ 1203 w 2953"/>
                <a:gd name="T81" fmla="*/ 3095 h 3433"/>
                <a:gd name="T82" fmla="*/ 883 w 2953"/>
                <a:gd name="T83" fmla="*/ 1491 h 3433"/>
                <a:gd name="T84" fmla="*/ 728 w 2953"/>
                <a:gd name="T85" fmla="*/ 1522 h 3433"/>
                <a:gd name="T86" fmla="*/ 548 w 2953"/>
                <a:gd name="T87" fmla="*/ 1511 h 3433"/>
                <a:gd name="T88" fmla="*/ 371 w 2953"/>
                <a:gd name="T89" fmla="*/ 1451 h 3433"/>
                <a:gd name="T90" fmla="*/ 220 w 2953"/>
                <a:gd name="T91" fmla="*/ 1347 h 3433"/>
                <a:gd name="T92" fmla="*/ 103 w 2953"/>
                <a:gd name="T93" fmla="*/ 1206 h 3433"/>
                <a:gd name="T94" fmla="*/ 27 w 2953"/>
                <a:gd name="T95" fmla="*/ 1038 h 3433"/>
                <a:gd name="T96" fmla="*/ 0 w 2953"/>
                <a:gd name="T97" fmla="*/ 850 h 3433"/>
                <a:gd name="T98" fmla="*/ 27 w 2953"/>
                <a:gd name="T99" fmla="*/ 661 h 3433"/>
                <a:gd name="T100" fmla="*/ 103 w 2953"/>
                <a:gd name="T101" fmla="*/ 492 h 3433"/>
                <a:gd name="T102" fmla="*/ 220 w 2953"/>
                <a:gd name="T103" fmla="*/ 352 h 3433"/>
                <a:gd name="T104" fmla="*/ 371 w 2953"/>
                <a:gd name="T105" fmla="*/ 247 h 3433"/>
                <a:gd name="T106" fmla="*/ 548 w 2953"/>
                <a:gd name="T107" fmla="*/ 187 h 3433"/>
                <a:gd name="T108" fmla="*/ 739 w 2953"/>
                <a:gd name="T109" fmla="*/ 177 h 3433"/>
                <a:gd name="T110" fmla="*/ 917 w 2953"/>
                <a:gd name="T111" fmla="*/ 220 h 3433"/>
                <a:gd name="T112" fmla="*/ 1075 w 2953"/>
                <a:gd name="T113" fmla="*/ 306 h 3433"/>
                <a:gd name="T114" fmla="*/ 1203 w 2953"/>
                <a:gd name="T115" fmla="*/ 429 h 3433"/>
                <a:gd name="T116" fmla="*/ 1296 w 2953"/>
                <a:gd name="T117" fmla="*/ 582 h 3433"/>
                <a:gd name="T118" fmla="*/ 2168 w 2953"/>
                <a:gd name="T119" fmla="*/ 697 h 3433"/>
                <a:gd name="T120" fmla="*/ 2358 w 2953"/>
                <a:gd name="T121" fmla="*/ 341 h 3433"/>
                <a:gd name="T122" fmla="*/ 2791 w 2953"/>
                <a:gd name="T123" fmla="*/ 4 h 3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53" h="3433">
                  <a:moveTo>
                    <a:pt x="675" y="428"/>
                  </a:moveTo>
                  <a:lnTo>
                    <a:pt x="623" y="432"/>
                  </a:lnTo>
                  <a:lnTo>
                    <a:pt x="572" y="442"/>
                  </a:lnTo>
                  <a:lnTo>
                    <a:pt x="523" y="457"/>
                  </a:lnTo>
                  <a:lnTo>
                    <a:pt x="477" y="478"/>
                  </a:lnTo>
                  <a:lnTo>
                    <a:pt x="435" y="504"/>
                  </a:lnTo>
                  <a:lnTo>
                    <a:pt x="396" y="534"/>
                  </a:lnTo>
                  <a:lnTo>
                    <a:pt x="360" y="570"/>
                  </a:lnTo>
                  <a:lnTo>
                    <a:pt x="329" y="608"/>
                  </a:lnTo>
                  <a:lnTo>
                    <a:pt x="303" y="651"/>
                  </a:lnTo>
                  <a:lnTo>
                    <a:pt x="282" y="697"/>
                  </a:lnTo>
                  <a:lnTo>
                    <a:pt x="266" y="746"/>
                  </a:lnTo>
                  <a:lnTo>
                    <a:pt x="257" y="796"/>
                  </a:lnTo>
                  <a:lnTo>
                    <a:pt x="254" y="850"/>
                  </a:lnTo>
                  <a:lnTo>
                    <a:pt x="257" y="902"/>
                  </a:lnTo>
                  <a:lnTo>
                    <a:pt x="266" y="953"/>
                  </a:lnTo>
                  <a:lnTo>
                    <a:pt x="282" y="1001"/>
                  </a:lnTo>
                  <a:lnTo>
                    <a:pt x="303" y="1047"/>
                  </a:lnTo>
                  <a:lnTo>
                    <a:pt x="329" y="1090"/>
                  </a:lnTo>
                  <a:lnTo>
                    <a:pt x="360" y="1128"/>
                  </a:lnTo>
                  <a:lnTo>
                    <a:pt x="396" y="1164"/>
                  </a:lnTo>
                  <a:lnTo>
                    <a:pt x="435" y="1195"/>
                  </a:lnTo>
                  <a:lnTo>
                    <a:pt x="477" y="1221"/>
                  </a:lnTo>
                  <a:lnTo>
                    <a:pt x="523" y="1242"/>
                  </a:lnTo>
                  <a:lnTo>
                    <a:pt x="572" y="1258"/>
                  </a:lnTo>
                  <a:lnTo>
                    <a:pt x="623" y="1267"/>
                  </a:lnTo>
                  <a:lnTo>
                    <a:pt x="675" y="1270"/>
                  </a:lnTo>
                  <a:lnTo>
                    <a:pt x="719" y="1268"/>
                  </a:lnTo>
                  <a:lnTo>
                    <a:pt x="497" y="965"/>
                  </a:lnTo>
                  <a:lnTo>
                    <a:pt x="481" y="939"/>
                  </a:lnTo>
                  <a:lnTo>
                    <a:pt x="470" y="910"/>
                  </a:lnTo>
                  <a:lnTo>
                    <a:pt x="465" y="880"/>
                  </a:lnTo>
                  <a:lnTo>
                    <a:pt x="465" y="850"/>
                  </a:lnTo>
                  <a:lnTo>
                    <a:pt x="471" y="819"/>
                  </a:lnTo>
                  <a:lnTo>
                    <a:pt x="483" y="790"/>
                  </a:lnTo>
                  <a:lnTo>
                    <a:pt x="496" y="767"/>
                  </a:lnTo>
                  <a:lnTo>
                    <a:pt x="514" y="747"/>
                  </a:lnTo>
                  <a:lnTo>
                    <a:pt x="534" y="730"/>
                  </a:lnTo>
                  <a:lnTo>
                    <a:pt x="556" y="716"/>
                  </a:lnTo>
                  <a:lnTo>
                    <a:pt x="581" y="706"/>
                  </a:lnTo>
                  <a:lnTo>
                    <a:pt x="606" y="699"/>
                  </a:lnTo>
                  <a:lnTo>
                    <a:pt x="633" y="697"/>
                  </a:lnTo>
                  <a:lnTo>
                    <a:pt x="1068" y="697"/>
                  </a:lnTo>
                  <a:lnTo>
                    <a:pt x="1047" y="652"/>
                  </a:lnTo>
                  <a:lnTo>
                    <a:pt x="1021" y="610"/>
                  </a:lnTo>
                  <a:lnTo>
                    <a:pt x="991" y="570"/>
                  </a:lnTo>
                  <a:lnTo>
                    <a:pt x="955" y="534"/>
                  </a:lnTo>
                  <a:lnTo>
                    <a:pt x="916" y="504"/>
                  </a:lnTo>
                  <a:lnTo>
                    <a:pt x="874" y="478"/>
                  </a:lnTo>
                  <a:lnTo>
                    <a:pt x="828" y="457"/>
                  </a:lnTo>
                  <a:lnTo>
                    <a:pt x="779" y="442"/>
                  </a:lnTo>
                  <a:lnTo>
                    <a:pt x="728" y="432"/>
                  </a:lnTo>
                  <a:lnTo>
                    <a:pt x="675" y="428"/>
                  </a:lnTo>
                  <a:close/>
                  <a:moveTo>
                    <a:pt x="2815" y="0"/>
                  </a:moveTo>
                  <a:lnTo>
                    <a:pt x="2840" y="0"/>
                  </a:lnTo>
                  <a:lnTo>
                    <a:pt x="2863" y="5"/>
                  </a:lnTo>
                  <a:lnTo>
                    <a:pt x="2886" y="14"/>
                  </a:lnTo>
                  <a:lnTo>
                    <a:pt x="2907" y="28"/>
                  </a:lnTo>
                  <a:lnTo>
                    <a:pt x="2925" y="46"/>
                  </a:lnTo>
                  <a:lnTo>
                    <a:pt x="2939" y="68"/>
                  </a:lnTo>
                  <a:lnTo>
                    <a:pt x="2948" y="91"/>
                  </a:lnTo>
                  <a:lnTo>
                    <a:pt x="2953" y="115"/>
                  </a:lnTo>
                  <a:lnTo>
                    <a:pt x="2953" y="139"/>
                  </a:lnTo>
                  <a:lnTo>
                    <a:pt x="2948" y="163"/>
                  </a:lnTo>
                  <a:lnTo>
                    <a:pt x="2938" y="185"/>
                  </a:lnTo>
                  <a:lnTo>
                    <a:pt x="2925" y="206"/>
                  </a:lnTo>
                  <a:lnTo>
                    <a:pt x="2906" y="223"/>
                  </a:lnTo>
                  <a:lnTo>
                    <a:pt x="2539" y="521"/>
                  </a:lnTo>
                  <a:lnTo>
                    <a:pt x="2451" y="697"/>
                  </a:lnTo>
                  <a:lnTo>
                    <a:pt x="2785" y="697"/>
                  </a:lnTo>
                  <a:lnTo>
                    <a:pt x="2811" y="699"/>
                  </a:lnTo>
                  <a:lnTo>
                    <a:pt x="2837" y="706"/>
                  </a:lnTo>
                  <a:lnTo>
                    <a:pt x="2861" y="716"/>
                  </a:lnTo>
                  <a:lnTo>
                    <a:pt x="2884" y="730"/>
                  </a:lnTo>
                  <a:lnTo>
                    <a:pt x="2904" y="747"/>
                  </a:lnTo>
                  <a:lnTo>
                    <a:pt x="2921" y="767"/>
                  </a:lnTo>
                  <a:lnTo>
                    <a:pt x="2935" y="790"/>
                  </a:lnTo>
                  <a:lnTo>
                    <a:pt x="2947" y="819"/>
                  </a:lnTo>
                  <a:lnTo>
                    <a:pt x="2952" y="850"/>
                  </a:lnTo>
                  <a:lnTo>
                    <a:pt x="2953" y="880"/>
                  </a:lnTo>
                  <a:lnTo>
                    <a:pt x="2948" y="910"/>
                  </a:lnTo>
                  <a:lnTo>
                    <a:pt x="2936" y="939"/>
                  </a:lnTo>
                  <a:lnTo>
                    <a:pt x="2921" y="965"/>
                  </a:lnTo>
                  <a:lnTo>
                    <a:pt x="1878" y="2387"/>
                  </a:lnTo>
                  <a:lnTo>
                    <a:pt x="1878" y="3095"/>
                  </a:lnTo>
                  <a:lnTo>
                    <a:pt x="2215" y="3095"/>
                  </a:lnTo>
                  <a:lnTo>
                    <a:pt x="2246" y="3099"/>
                  </a:lnTo>
                  <a:lnTo>
                    <a:pt x="2274" y="3106"/>
                  </a:lnTo>
                  <a:lnTo>
                    <a:pt x="2300" y="3118"/>
                  </a:lnTo>
                  <a:lnTo>
                    <a:pt x="2324" y="3135"/>
                  </a:lnTo>
                  <a:lnTo>
                    <a:pt x="2344" y="3155"/>
                  </a:lnTo>
                  <a:lnTo>
                    <a:pt x="2361" y="3179"/>
                  </a:lnTo>
                  <a:lnTo>
                    <a:pt x="2373" y="3205"/>
                  </a:lnTo>
                  <a:lnTo>
                    <a:pt x="2381" y="3233"/>
                  </a:lnTo>
                  <a:lnTo>
                    <a:pt x="2383" y="3263"/>
                  </a:lnTo>
                  <a:lnTo>
                    <a:pt x="2381" y="3294"/>
                  </a:lnTo>
                  <a:lnTo>
                    <a:pt x="2373" y="3323"/>
                  </a:lnTo>
                  <a:lnTo>
                    <a:pt x="2361" y="3349"/>
                  </a:lnTo>
                  <a:lnTo>
                    <a:pt x="2344" y="3372"/>
                  </a:lnTo>
                  <a:lnTo>
                    <a:pt x="2324" y="3393"/>
                  </a:lnTo>
                  <a:lnTo>
                    <a:pt x="2300" y="3410"/>
                  </a:lnTo>
                  <a:lnTo>
                    <a:pt x="2274" y="3422"/>
                  </a:lnTo>
                  <a:lnTo>
                    <a:pt x="2246" y="3429"/>
                  </a:lnTo>
                  <a:lnTo>
                    <a:pt x="2215" y="3433"/>
                  </a:lnTo>
                  <a:lnTo>
                    <a:pt x="1203" y="3433"/>
                  </a:lnTo>
                  <a:lnTo>
                    <a:pt x="1172" y="3429"/>
                  </a:lnTo>
                  <a:lnTo>
                    <a:pt x="1144" y="3422"/>
                  </a:lnTo>
                  <a:lnTo>
                    <a:pt x="1117" y="3410"/>
                  </a:lnTo>
                  <a:lnTo>
                    <a:pt x="1094" y="3393"/>
                  </a:lnTo>
                  <a:lnTo>
                    <a:pt x="1073" y="3372"/>
                  </a:lnTo>
                  <a:lnTo>
                    <a:pt x="1056" y="3349"/>
                  </a:lnTo>
                  <a:lnTo>
                    <a:pt x="1045" y="3323"/>
                  </a:lnTo>
                  <a:lnTo>
                    <a:pt x="1037" y="3294"/>
                  </a:lnTo>
                  <a:lnTo>
                    <a:pt x="1033" y="3263"/>
                  </a:lnTo>
                  <a:lnTo>
                    <a:pt x="1037" y="3233"/>
                  </a:lnTo>
                  <a:lnTo>
                    <a:pt x="1045" y="3205"/>
                  </a:lnTo>
                  <a:lnTo>
                    <a:pt x="1056" y="3179"/>
                  </a:lnTo>
                  <a:lnTo>
                    <a:pt x="1073" y="3155"/>
                  </a:lnTo>
                  <a:lnTo>
                    <a:pt x="1094" y="3135"/>
                  </a:lnTo>
                  <a:lnTo>
                    <a:pt x="1117" y="3118"/>
                  </a:lnTo>
                  <a:lnTo>
                    <a:pt x="1144" y="3106"/>
                  </a:lnTo>
                  <a:lnTo>
                    <a:pt x="1172" y="3099"/>
                  </a:lnTo>
                  <a:lnTo>
                    <a:pt x="1203" y="3095"/>
                  </a:lnTo>
                  <a:lnTo>
                    <a:pt x="1540" y="3095"/>
                  </a:lnTo>
                  <a:lnTo>
                    <a:pt x="1540" y="2387"/>
                  </a:lnTo>
                  <a:lnTo>
                    <a:pt x="883" y="1491"/>
                  </a:lnTo>
                  <a:lnTo>
                    <a:pt x="832" y="1505"/>
                  </a:lnTo>
                  <a:lnTo>
                    <a:pt x="781" y="1515"/>
                  </a:lnTo>
                  <a:lnTo>
                    <a:pt x="728" y="1522"/>
                  </a:lnTo>
                  <a:lnTo>
                    <a:pt x="675" y="1524"/>
                  </a:lnTo>
                  <a:lnTo>
                    <a:pt x="610" y="1521"/>
                  </a:lnTo>
                  <a:lnTo>
                    <a:pt x="548" y="1511"/>
                  </a:lnTo>
                  <a:lnTo>
                    <a:pt x="486" y="1497"/>
                  </a:lnTo>
                  <a:lnTo>
                    <a:pt x="427" y="1477"/>
                  </a:lnTo>
                  <a:lnTo>
                    <a:pt x="371" y="1451"/>
                  </a:lnTo>
                  <a:lnTo>
                    <a:pt x="318" y="1420"/>
                  </a:lnTo>
                  <a:lnTo>
                    <a:pt x="267" y="1386"/>
                  </a:lnTo>
                  <a:lnTo>
                    <a:pt x="220" y="1347"/>
                  </a:lnTo>
                  <a:lnTo>
                    <a:pt x="177" y="1304"/>
                  </a:lnTo>
                  <a:lnTo>
                    <a:pt x="138" y="1258"/>
                  </a:lnTo>
                  <a:lnTo>
                    <a:pt x="103" y="1206"/>
                  </a:lnTo>
                  <a:lnTo>
                    <a:pt x="73" y="1153"/>
                  </a:lnTo>
                  <a:lnTo>
                    <a:pt x="47" y="1097"/>
                  </a:lnTo>
                  <a:lnTo>
                    <a:pt x="27" y="1038"/>
                  </a:lnTo>
                  <a:lnTo>
                    <a:pt x="12" y="977"/>
                  </a:lnTo>
                  <a:lnTo>
                    <a:pt x="3" y="914"/>
                  </a:lnTo>
                  <a:lnTo>
                    <a:pt x="0" y="850"/>
                  </a:lnTo>
                  <a:lnTo>
                    <a:pt x="3" y="785"/>
                  </a:lnTo>
                  <a:lnTo>
                    <a:pt x="12" y="721"/>
                  </a:lnTo>
                  <a:lnTo>
                    <a:pt x="27" y="661"/>
                  </a:lnTo>
                  <a:lnTo>
                    <a:pt x="47" y="601"/>
                  </a:lnTo>
                  <a:lnTo>
                    <a:pt x="73" y="545"/>
                  </a:lnTo>
                  <a:lnTo>
                    <a:pt x="103" y="492"/>
                  </a:lnTo>
                  <a:lnTo>
                    <a:pt x="138" y="442"/>
                  </a:lnTo>
                  <a:lnTo>
                    <a:pt x="177" y="395"/>
                  </a:lnTo>
                  <a:lnTo>
                    <a:pt x="220" y="352"/>
                  </a:lnTo>
                  <a:lnTo>
                    <a:pt x="267" y="312"/>
                  </a:lnTo>
                  <a:lnTo>
                    <a:pt x="318" y="278"/>
                  </a:lnTo>
                  <a:lnTo>
                    <a:pt x="371" y="247"/>
                  </a:lnTo>
                  <a:lnTo>
                    <a:pt x="427" y="222"/>
                  </a:lnTo>
                  <a:lnTo>
                    <a:pt x="486" y="201"/>
                  </a:lnTo>
                  <a:lnTo>
                    <a:pt x="548" y="187"/>
                  </a:lnTo>
                  <a:lnTo>
                    <a:pt x="610" y="179"/>
                  </a:lnTo>
                  <a:lnTo>
                    <a:pt x="675" y="175"/>
                  </a:lnTo>
                  <a:lnTo>
                    <a:pt x="739" y="177"/>
                  </a:lnTo>
                  <a:lnTo>
                    <a:pt x="800" y="187"/>
                  </a:lnTo>
                  <a:lnTo>
                    <a:pt x="860" y="200"/>
                  </a:lnTo>
                  <a:lnTo>
                    <a:pt x="917" y="220"/>
                  </a:lnTo>
                  <a:lnTo>
                    <a:pt x="973" y="244"/>
                  </a:lnTo>
                  <a:lnTo>
                    <a:pt x="1025" y="272"/>
                  </a:lnTo>
                  <a:lnTo>
                    <a:pt x="1075" y="306"/>
                  </a:lnTo>
                  <a:lnTo>
                    <a:pt x="1121" y="343"/>
                  </a:lnTo>
                  <a:lnTo>
                    <a:pt x="1164" y="384"/>
                  </a:lnTo>
                  <a:lnTo>
                    <a:pt x="1203" y="429"/>
                  </a:lnTo>
                  <a:lnTo>
                    <a:pt x="1238" y="477"/>
                  </a:lnTo>
                  <a:lnTo>
                    <a:pt x="1269" y="528"/>
                  </a:lnTo>
                  <a:lnTo>
                    <a:pt x="1296" y="582"/>
                  </a:lnTo>
                  <a:lnTo>
                    <a:pt x="1317" y="639"/>
                  </a:lnTo>
                  <a:lnTo>
                    <a:pt x="1333" y="697"/>
                  </a:lnTo>
                  <a:lnTo>
                    <a:pt x="2168" y="697"/>
                  </a:lnTo>
                  <a:lnTo>
                    <a:pt x="2325" y="383"/>
                  </a:lnTo>
                  <a:lnTo>
                    <a:pt x="2340" y="361"/>
                  </a:lnTo>
                  <a:lnTo>
                    <a:pt x="2358" y="341"/>
                  </a:lnTo>
                  <a:lnTo>
                    <a:pt x="2747" y="27"/>
                  </a:lnTo>
                  <a:lnTo>
                    <a:pt x="2768" y="14"/>
                  </a:lnTo>
                  <a:lnTo>
                    <a:pt x="2791" y="4"/>
                  </a:lnTo>
                  <a:lnTo>
                    <a:pt x="281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226106" y="4582581"/>
            <a:ext cx="652973" cy="652973"/>
            <a:chOff x="8226659" y="4582880"/>
            <a:chExt cx="653143" cy="653143"/>
          </a:xfrm>
        </p:grpSpPr>
        <p:sp>
          <p:nvSpPr>
            <p:cNvPr id="15" name="Oval 14"/>
            <p:cNvSpPr/>
            <p:nvPr/>
          </p:nvSpPr>
          <p:spPr>
            <a:xfrm>
              <a:off x="8226659" y="4582880"/>
              <a:ext cx="653143" cy="653143"/>
            </a:xfrm>
            <a:prstGeom prst="ellipse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grpSp>
          <p:nvGrpSpPr>
            <p:cNvPr id="51" name="Group 30"/>
            <p:cNvGrpSpPr>
              <a:grpSpLocks noChangeAspect="1"/>
            </p:cNvGrpSpPr>
            <p:nvPr/>
          </p:nvGrpSpPr>
          <p:grpSpPr bwMode="auto">
            <a:xfrm>
              <a:off x="8427258" y="4758183"/>
              <a:ext cx="251945" cy="302536"/>
              <a:chOff x="6479" y="445"/>
              <a:chExt cx="249" cy="299"/>
            </a:xfrm>
            <a:solidFill>
              <a:schemeClr val="bg1"/>
            </a:solidFill>
          </p:grpSpPr>
          <p:sp>
            <p:nvSpPr>
              <p:cNvPr id="54" name="Freeform 32"/>
              <p:cNvSpPr>
                <a:spLocks noEditPoints="1"/>
              </p:cNvSpPr>
              <p:nvPr/>
            </p:nvSpPr>
            <p:spPr bwMode="auto">
              <a:xfrm>
                <a:off x="6479" y="445"/>
                <a:ext cx="249" cy="299"/>
              </a:xfrm>
              <a:custGeom>
                <a:avLst/>
                <a:gdLst>
                  <a:gd name="T0" fmla="*/ 1120 w 2739"/>
                  <a:gd name="T1" fmla="*/ 927 h 3287"/>
                  <a:gd name="T2" fmla="*/ 838 w 2739"/>
                  <a:gd name="T3" fmla="*/ 1041 h 3287"/>
                  <a:gd name="T4" fmla="*/ 604 w 2739"/>
                  <a:gd name="T5" fmla="*/ 1229 h 3287"/>
                  <a:gd name="T6" fmla="*/ 433 w 2739"/>
                  <a:gd name="T7" fmla="*/ 1477 h 3287"/>
                  <a:gd name="T8" fmla="*/ 341 w 2739"/>
                  <a:gd name="T9" fmla="*/ 1770 h 3287"/>
                  <a:gd name="T10" fmla="*/ 341 w 2739"/>
                  <a:gd name="T11" fmla="*/ 2088 h 3287"/>
                  <a:gd name="T12" fmla="*/ 433 w 2739"/>
                  <a:gd name="T13" fmla="*/ 2381 h 3287"/>
                  <a:gd name="T14" fmla="*/ 604 w 2739"/>
                  <a:gd name="T15" fmla="*/ 2630 h 3287"/>
                  <a:gd name="T16" fmla="*/ 838 w 2739"/>
                  <a:gd name="T17" fmla="*/ 2817 h 3287"/>
                  <a:gd name="T18" fmla="*/ 1120 w 2739"/>
                  <a:gd name="T19" fmla="*/ 2931 h 3287"/>
                  <a:gd name="T20" fmla="*/ 1436 w 2739"/>
                  <a:gd name="T21" fmla="*/ 2955 h 3287"/>
                  <a:gd name="T22" fmla="*/ 1737 w 2739"/>
                  <a:gd name="T23" fmla="*/ 2885 h 3287"/>
                  <a:gd name="T24" fmla="*/ 1997 w 2739"/>
                  <a:gd name="T25" fmla="*/ 2732 h 3287"/>
                  <a:gd name="T26" fmla="*/ 2201 w 2739"/>
                  <a:gd name="T27" fmla="*/ 2512 h 3287"/>
                  <a:gd name="T28" fmla="*/ 2335 w 2739"/>
                  <a:gd name="T29" fmla="*/ 2239 h 3287"/>
                  <a:gd name="T30" fmla="*/ 2382 w 2739"/>
                  <a:gd name="T31" fmla="*/ 1929 h 3287"/>
                  <a:gd name="T32" fmla="*/ 2335 w 2739"/>
                  <a:gd name="T33" fmla="*/ 1619 h 3287"/>
                  <a:gd name="T34" fmla="*/ 2201 w 2739"/>
                  <a:gd name="T35" fmla="*/ 1347 h 3287"/>
                  <a:gd name="T36" fmla="*/ 1997 w 2739"/>
                  <a:gd name="T37" fmla="*/ 1127 h 3287"/>
                  <a:gd name="T38" fmla="*/ 1737 w 2739"/>
                  <a:gd name="T39" fmla="*/ 974 h 3287"/>
                  <a:gd name="T40" fmla="*/ 1436 w 2739"/>
                  <a:gd name="T41" fmla="*/ 903 h 3287"/>
                  <a:gd name="T42" fmla="*/ 1861 w 2739"/>
                  <a:gd name="T43" fmla="*/ 3 h 3287"/>
                  <a:gd name="T44" fmla="*/ 1947 w 2739"/>
                  <a:gd name="T45" fmla="*/ 61 h 3287"/>
                  <a:gd name="T46" fmla="*/ 1971 w 2739"/>
                  <a:gd name="T47" fmla="*/ 310 h 3287"/>
                  <a:gd name="T48" fmla="*/ 1931 w 2739"/>
                  <a:gd name="T49" fmla="*/ 408 h 3287"/>
                  <a:gd name="T50" fmla="*/ 1833 w 2739"/>
                  <a:gd name="T51" fmla="*/ 450 h 3287"/>
                  <a:gd name="T52" fmla="*/ 1840 w 2739"/>
                  <a:gd name="T53" fmla="*/ 662 h 3287"/>
                  <a:gd name="T54" fmla="*/ 2271 w 2739"/>
                  <a:gd name="T55" fmla="*/ 542 h 3287"/>
                  <a:gd name="T56" fmla="*/ 2396 w 2739"/>
                  <a:gd name="T57" fmla="*/ 471 h 3287"/>
                  <a:gd name="T58" fmla="*/ 2535 w 2739"/>
                  <a:gd name="T59" fmla="*/ 471 h 3287"/>
                  <a:gd name="T60" fmla="*/ 2659 w 2739"/>
                  <a:gd name="T61" fmla="*/ 542 h 3287"/>
                  <a:gd name="T62" fmla="*/ 2730 w 2739"/>
                  <a:gd name="T63" fmla="*/ 666 h 3287"/>
                  <a:gd name="T64" fmla="*/ 2730 w 2739"/>
                  <a:gd name="T65" fmla="*/ 806 h 3287"/>
                  <a:gd name="T66" fmla="*/ 2659 w 2739"/>
                  <a:gd name="T67" fmla="*/ 930 h 3287"/>
                  <a:gd name="T68" fmla="*/ 2580 w 2739"/>
                  <a:gd name="T69" fmla="*/ 1351 h 3287"/>
                  <a:gd name="T70" fmla="*/ 2685 w 2739"/>
                  <a:gd name="T71" fmla="*/ 1670 h 3287"/>
                  <a:gd name="T72" fmla="*/ 2707 w 2739"/>
                  <a:gd name="T73" fmla="*/ 2022 h 3287"/>
                  <a:gd name="T74" fmla="*/ 2636 w 2739"/>
                  <a:gd name="T75" fmla="*/ 2375 h 3287"/>
                  <a:gd name="T76" fmla="*/ 2479 w 2739"/>
                  <a:gd name="T77" fmla="*/ 2688 h 3287"/>
                  <a:gd name="T78" fmla="*/ 2249 w 2739"/>
                  <a:gd name="T79" fmla="*/ 2949 h 3287"/>
                  <a:gd name="T80" fmla="*/ 1962 w 2739"/>
                  <a:gd name="T81" fmla="*/ 3143 h 3287"/>
                  <a:gd name="T82" fmla="*/ 1628 w 2739"/>
                  <a:gd name="T83" fmla="*/ 3260 h 3287"/>
                  <a:gd name="T84" fmla="*/ 1262 w 2739"/>
                  <a:gd name="T85" fmla="*/ 3284 h 3287"/>
                  <a:gd name="T86" fmla="*/ 911 w 2739"/>
                  <a:gd name="T87" fmla="*/ 3213 h 3287"/>
                  <a:gd name="T88" fmla="*/ 599 w 2739"/>
                  <a:gd name="T89" fmla="*/ 3055 h 3287"/>
                  <a:gd name="T90" fmla="*/ 338 w 2739"/>
                  <a:gd name="T91" fmla="*/ 2825 h 3287"/>
                  <a:gd name="T92" fmla="*/ 144 w 2739"/>
                  <a:gd name="T93" fmla="*/ 2537 h 3287"/>
                  <a:gd name="T94" fmla="*/ 28 w 2739"/>
                  <a:gd name="T95" fmla="*/ 2202 h 3287"/>
                  <a:gd name="T96" fmla="*/ 3 w 2739"/>
                  <a:gd name="T97" fmla="*/ 1839 h 3287"/>
                  <a:gd name="T98" fmla="*/ 71 w 2739"/>
                  <a:gd name="T99" fmla="*/ 1495 h 3287"/>
                  <a:gd name="T100" fmla="*/ 220 w 2739"/>
                  <a:gd name="T101" fmla="*/ 1189 h 3287"/>
                  <a:gd name="T102" fmla="*/ 438 w 2739"/>
                  <a:gd name="T103" fmla="*/ 931 h 3287"/>
                  <a:gd name="T104" fmla="*/ 714 w 2739"/>
                  <a:gd name="T105" fmla="*/ 734 h 3287"/>
                  <a:gd name="T106" fmla="*/ 1034 w 2739"/>
                  <a:gd name="T107" fmla="*/ 611 h 3287"/>
                  <a:gd name="T108" fmla="*/ 824 w 2739"/>
                  <a:gd name="T109" fmla="*/ 438 h 3287"/>
                  <a:gd name="T110" fmla="*/ 750 w 2739"/>
                  <a:gd name="T111" fmla="*/ 364 h 3287"/>
                  <a:gd name="T112" fmla="*/ 742 w 2739"/>
                  <a:gd name="T113" fmla="*/ 110 h 3287"/>
                  <a:gd name="T114" fmla="*/ 801 w 2739"/>
                  <a:gd name="T115" fmla="*/ 23 h 3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39" h="3287">
                    <a:moveTo>
                      <a:pt x="1355" y="900"/>
                    </a:moveTo>
                    <a:lnTo>
                      <a:pt x="1275" y="903"/>
                    </a:lnTo>
                    <a:lnTo>
                      <a:pt x="1196" y="913"/>
                    </a:lnTo>
                    <a:lnTo>
                      <a:pt x="1120" y="927"/>
                    </a:lnTo>
                    <a:lnTo>
                      <a:pt x="1046" y="948"/>
                    </a:lnTo>
                    <a:lnTo>
                      <a:pt x="974" y="974"/>
                    </a:lnTo>
                    <a:lnTo>
                      <a:pt x="904" y="1005"/>
                    </a:lnTo>
                    <a:lnTo>
                      <a:pt x="838" y="1041"/>
                    </a:lnTo>
                    <a:lnTo>
                      <a:pt x="774" y="1082"/>
                    </a:lnTo>
                    <a:lnTo>
                      <a:pt x="714" y="1127"/>
                    </a:lnTo>
                    <a:lnTo>
                      <a:pt x="657" y="1176"/>
                    </a:lnTo>
                    <a:lnTo>
                      <a:pt x="604" y="1229"/>
                    </a:lnTo>
                    <a:lnTo>
                      <a:pt x="555" y="1286"/>
                    </a:lnTo>
                    <a:lnTo>
                      <a:pt x="510" y="1347"/>
                    </a:lnTo>
                    <a:lnTo>
                      <a:pt x="470" y="1411"/>
                    </a:lnTo>
                    <a:lnTo>
                      <a:pt x="433" y="1477"/>
                    </a:lnTo>
                    <a:lnTo>
                      <a:pt x="402" y="1547"/>
                    </a:lnTo>
                    <a:lnTo>
                      <a:pt x="376" y="1619"/>
                    </a:lnTo>
                    <a:lnTo>
                      <a:pt x="356" y="1694"/>
                    </a:lnTo>
                    <a:lnTo>
                      <a:pt x="341" y="1770"/>
                    </a:lnTo>
                    <a:lnTo>
                      <a:pt x="331" y="1849"/>
                    </a:lnTo>
                    <a:lnTo>
                      <a:pt x="328" y="1929"/>
                    </a:lnTo>
                    <a:lnTo>
                      <a:pt x="331" y="2010"/>
                    </a:lnTo>
                    <a:lnTo>
                      <a:pt x="341" y="2088"/>
                    </a:lnTo>
                    <a:lnTo>
                      <a:pt x="356" y="2165"/>
                    </a:lnTo>
                    <a:lnTo>
                      <a:pt x="376" y="2239"/>
                    </a:lnTo>
                    <a:lnTo>
                      <a:pt x="402" y="2312"/>
                    </a:lnTo>
                    <a:lnTo>
                      <a:pt x="433" y="2381"/>
                    </a:lnTo>
                    <a:lnTo>
                      <a:pt x="470" y="2448"/>
                    </a:lnTo>
                    <a:lnTo>
                      <a:pt x="510" y="2512"/>
                    </a:lnTo>
                    <a:lnTo>
                      <a:pt x="555" y="2573"/>
                    </a:lnTo>
                    <a:lnTo>
                      <a:pt x="604" y="2630"/>
                    </a:lnTo>
                    <a:lnTo>
                      <a:pt x="657" y="2683"/>
                    </a:lnTo>
                    <a:lnTo>
                      <a:pt x="714" y="2732"/>
                    </a:lnTo>
                    <a:lnTo>
                      <a:pt x="774" y="2777"/>
                    </a:lnTo>
                    <a:lnTo>
                      <a:pt x="838" y="2817"/>
                    </a:lnTo>
                    <a:lnTo>
                      <a:pt x="904" y="2854"/>
                    </a:lnTo>
                    <a:lnTo>
                      <a:pt x="974" y="2885"/>
                    </a:lnTo>
                    <a:lnTo>
                      <a:pt x="1046" y="2911"/>
                    </a:lnTo>
                    <a:lnTo>
                      <a:pt x="1120" y="2931"/>
                    </a:lnTo>
                    <a:lnTo>
                      <a:pt x="1196" y="2946"/>
                    </a:lnTo>
                    <a:lnTo>
                      <a:pt x="1275" y="2955"/>
                    </a:lnTo>
                    <a:lnTo>
                      <a:pt x="1355" y="2958"/>
                    </a:lnTo>
                    <a:lnTo>
                      <a:pt x="1436" y="2955"/>
                    </a:lnTo>
                    <a:lnTo>
                      <a:pt x="1514" y="2946"/>
                    </a:lnTo>
                    <a:lnTo>
                      <a:pt x="1591" y="2931"/>
                    </a:lnTo>
                    <a:lnTo>
                      <a:pt x="1665" y="2911"/>
                    </a:lnTo>
                    <a:lnTo>
                      <a:pt x="1737" y="2885"/>
                    </a:lnTo>
                    <a:lnTo>
                      <a:pt x="1806" y="2854"/>
                    </a:lnTo>
                    <a:lnTo>
                      <a:pt x="1873" y="2817"/>
                    </a:lnTo>
                    <a:lnTo>
                      <a:pt x="1937" y="2777"/>
                    </a:lnTo>
                    <a:lnTo>
                      <a:pt x="1997" y="2732"/>
                    </a:lnTo>
                    <a:lnTo>
                      <a:pt x="2054" y="2683"/>
                    </a:lnTo>
                    <a:lnTo>
                      <a:pt x="2107" y="2630"/>
                    </a:lnTo>
                    <a:lnTo>
                      <a:pt x="2156" y="2573"/>
                    </a:lnTo>
                    <a:lnTo>
                      <a:pt x="2201" y="2512"/>
                    </a:lnTo>
                    <a:lnTo>
                      <a:pt x="2241" y="2448"/>
                    </a:lnTo>
                    <a:lnTo>
                      <a:pt x="2277" y="2381"/>
                    </a:lnTo>
                    <a:lnTo>
                      <a:pt x="2309" y="2312"/>
                    </a:lnTo>
                    <a:lnTo>
                      <a:pt x="2335" y="2239"/>
                    </a:lnTo>
                    <a:lnTo>
                      <a:pt x="2355" y="2165"/>
                    </a:lnTo>
                    <a:lnTo>
                      <a:pt x="2370" y="2088"/>
                    </a:lnTo>
                    <a:lnTo>
                      <a:pt x="2379" y="2010"/>
                    </a:lnTo>
                    <a:lnTo>
                      <a:pt x="2382" y="1929"/>
                    </a:lnTo>
                    <a:lnTo>
                      <a:pt x="2379" y="1849"/>
                    </a:lnTo>
                    <a:lnTo>
                      <a:pt x="2370" y="1770"/>
                    </a:lnTo>
                    <a:lnTo>
                      <a:pt x="2355" y="1694"/>
                    </a:lnTo>
                    <a:lnTo>
                      <a:pt x="2335" y="1619"/>
                    </a:lnTo>
                    <a:lnTo>
                      <a:pt x="2309" y="1547"/>
                    </a:lnTo>
                    <a:lnTo>
                      <a:pt x="2277" y="1477"/>
                    </a:lnTo>
                    <a:lnTo>
                      <a:pt x="2241" y="1411"/>
                    </a:lnTo>
                    <a:lnTo>
                      <a:pt x="2201" y="1347"/>
                    </a:lnTo>
                    <a:lnTo>
                      <a:pt x="2156" y="1286"/>
                    </a:lnTo>
                    <a:lnTo>
                      <a:pt x="2107" y="1229"/>
                    </a:lnTo>
                    <a:lnTo>
                      <a:pt x="2054" y="1176"/>
                    </a:lnTo>
                    <a:lnTo>
                      <a:pt x="1997" y="1127"/>
                    </a:lnTo>
                    <a:lnTo>
                      <a:pt x="1937" y="1082"/>
                    </a:lnTo>
                    <a:lnTo>
                      <a:pt x="1873" y="1041"/>
                    </a:lnTo>
                    <a:lnTo>
                      <a:pt x="1806" y="1005"/>
                    </a:lnTo>
                    <a:lnTo>
                      <a:pt x="1737" y="974"/>
                    </a:lnTo>
                    <a:lnTo>
                      <a:pt x="1665" y="948"/>
                    </a:lnTo>
                    <a:lnTo>
                      <a:pt x="1591" y="927"/>
                    </a:lnTo>
                    <a:lnTo>
                      <a:pt x="1514" y="913"/>
                    </a:lnTo>
                    <a:lnTo>
                      <a:pt x="1436" y="903"/>
                    </a:lnTo>
                    <a:lnTo>
                      <a:pt x="1355" y="900"/>
                    </a:lnTo>
                    <a:close/>
                    <a:moveTo>
                      <a:pt x="878" y="0"/>
                    </a:moveTo>
                    <a:lnTo>
                      <a:pt x="1833" y="0"/>
                    </a:lnTo>
                    <a:lnTo>
                      <a:pt x="1861" y="3"/>
                    </a:lnTo>
                    <a:lnTo>
                      <a:pt x="1887" y="11"/>
                    </a:lnTo>
                    <a:lnTo>
                      <a:pt x="1910" y="23"/>
                    </a:lnTo>
                    <a:lnTo>
                      <a:pt x="1931" y="40"/>
                    </a:lnTo>
                    <a:lnTo>
                      <a:pt x="1947" y="61"/>
                    </a:lnTo>
                    <a:lnTo>
                      <a:pt x="1960" y="84"/>
                    </a:lnTo>
                    <a:lnTo>
                      <a:pt x="1968" y="110"/>
                    </a:lnTo>
                    <a:lnTo>
                      <a:pt x="1971" y="138"/>
                    </a:lnTo>
                    <a:lnTo>
                      <a:pt x="1971" y="310"/>
                    </a:lnTo>
                    <a:lnTo>
                      <a:pt x="1968" y="338"/>
                    </a:lnTo>
                    <a:lnTo>
                      <a:pt x="1960" y="364"/>
                    </a:lnTo>
                    <a:lnTo>
                      <a:pt x="1947" y="388"/>
                    </a:lnTo>
                    <a:lnTo>
                      <a:pt x="1931" y="408"/>
                    </a:lnTo>
                    <a:lnTo>
                      <a:pt x="1910" y="425"/>
                    </a:lnTo>
                    <a:lnTo>
                      <a:pt x="1887" y="438"/>
                    </a:lnTo>
                    <a:lnTo>
                      <a:pt x="1861" y="447"/>
                    </a:lnTo>
                    <a:lnTo>
                      <a:pt x="1833" y="450"/>
                    </a:lnTo>
                    <a:lnTo>
                      <a:pt x="1691" y="450"/>
                    </a:lnTo>
                    <a:lnTo>
                      <a:pt x="1691" y="615"/>
                    </a:lnTo>
                    <a:lnTo>
                      <a:pt x="1766" y="637"/>
                    </a:lnTo>
                    <a:lnTo>
                      <a:pt x="1840" y="662"/>
                    </a:lnTo>
                    <a:lnTo>
                      <a:pt x="1912" y="692"/>
                    </a:lnTo>
                    <a:lnTo>
                      <a:pt x="1981" y="726"/>
                    </a:lnTo>
                    <a:lnTo>
                      <a:pt x="2048" y="765"/>
                    </a:lnTo>
                    <a:lnTo>
                      <a:pt x="2271" y="542"/>
                    </a:lnTo>
                    <a:lnTo>
                      <a:pt x="2300" y="517"/>
                    </a:lnTo>
                    <a:lnTo>
                      <a:pt x="2331" y="497"/>
                    </a:lnTo>
                    <a:lnTo>
                      <a:pt x="2363" y="482"/>
                    </a:lnTo>
                    <a:lnTo>
                      <a:pt x="2396" y="471"/>
                    </a:lnTo>
                    <a:lnTo>
                      <a:pt x="2431" y="464"/>
                    </a:lnTo>
                    <a:lnTo>
                      <a:pt x="2466" y="462"/>
                    </a:lnTo>
                    <a:lnTo>
                      <a:pt x="2501" y="464"/>
                    </a:lnTo>
                    <a:lnTo>
                      <a:pt x="2535" y="471"/>
                    </a:lnTo>
                    <a:lnTo>
                      <a:pt x="2569" y="482"/>
                    </a:lnTo>
                    <a:lnTo>
                      <a:pt x="2601" y="497"/>
                    </a:lnTo>
                    <a:lnTo>
                      <a:pt x="2631" y="517"/>
                    </a:lnTo>
                    <a:lnTo>
                      <a:pt x="2659" y="542"/>
                    </a:lnTo>
                    <a:lnTo>
                      <a:pt x="2684" y="570"/>
                    </a:lnTo>
                    <a:lnTo>
                      <a:pt x="2704" y="600"/>
                    </a:lnTo>
                    <a:lnTo>
                      <a:pt x="2719" y="632"/>
                    </a:lnTo>
                    <a:lnTo>
                      <a:pt x="2730" y="666"/>
                    </a:lnTo>
                    <a:lnTo>
                      <a:pt x="2737" y="700"/>
                    </a:lnTo>
                    <a:lnTo>
                      <a:pt x="2739" y="735"/>
                    </a:lnTo>
                    <a:lnTo>
                      <a:pt x="2737" y="771"/>
                    </a:lnTo>
                    <a:lnTo>
                      <a:pt x="2730" y="806"/>
                    </a:lnTo>
                    <a:lnTo>
                      <a:pt x="2719" y="839"/>
                    </a:lnTo>
                    <a:lnTo>
                      <a:pt x="2704" y="871"/>
                    </a:lnTo>
                    <a:lnTo>
                      <a:pt x="2684" y="902"/>
                    </a:lnTo>
                    <a:lnTo>
                      <a:pt x="2659" y="930"/>
                    </a:lnTo>
                    <a:lnTo>
                      <a:pt x="2454" y="1137"/>
                    </a:lnTo>
                    <a:lnTo>
                      <a:pt x="2500" y="1205"/>
                    </a:lnTo>
                    <a:lnTo>
                      <a:pt x="2542" y="1276"/>
                    </a:lnTo>
                    <a:lnTo>
                      <a:pt x="2580" y="1351"/>
                    </a:lnTo>
                    <a:lnTo>
                      <a:pt x="2614" y="1427"/>
                    </a:lnTo>
                    <a:lnTo>
                      <a:pt x="2642" y="1506"/>
                    </a:lnTo>
                    <a:lnTo>
                      <a:pt x="2666" y="1587"/>
                    </a:lnTo>
                    <a:lnTo>
                      <a:pt x="2685" y="1670"/>
                    </a:lnTo>
                    <a:lnTo>
                      <a:pt x="2699" y="1755"/>
                    </a:lnTo>
                    <a:lnTo>
                      <a:pt x="2708" y="1841"/>
                    </a:lnTo>
                    <a:lnTo>
                      <a:pt x="2711" y="1929"/>
                    </a:lnTo>
                    <a:lnTo>
                      <a:pt x="2707" y="2022"/>
                    </a:lnTo>
                    <a:lnTo>
                      <a:pt x="2698" y="2113"/>
                    </a:lnTo>
                    <a:lnTo>
                      <a:pt x="2683" y="2202"/>
                    </a:lnTo>
                    <a:lnTo>
                      <a:pt x="2662" y="2290"/>
                    </a:lnTo>
                    <a:lnTo>
                      <a:pt x="2636" y="2375"/>
                    </a:lnTo>
                    <a:lnTo>
                      <a:pt x="2604" y="2457"/>
                    </a:lnTo>
                    <a:lnTo>
                      <a:pt x="2567" y="2537"/>
                    </a:lnTo>
                    <a:lnTo>
                      <a:pt x="2525" y="2614"/>
                    </a:lnTo>
                    <a:lnTo>
                      <a:pt x="2479" y="2688"/>
                    </a:lnTo>
                    <a:lnTo>
                      <a:pt x="2428" y="2758"/>
                    </a:lnTo>
                    <a:lnTo>
                      <a:pt x="2373" y="2825"/>
                    </a:lnTo>
                    <a:lnTo>
                      <a:pt x="2314" y="2890"/>
                    </a:lnTo>
                    <a:lnTo>
                      <a:pt x="2249" y="2949"/>
                    </a:lnTo>
                    <a:lnTo>
                      <a:pt x="2183" y="3004"/>
                    </a:lnTo>
                    <a:lnTo>
                      <a:pt x="2112" y="3055"/>
                    </a:lnTo>
                    <a:lnTo>
                      <a:pt x="2039" y="3101"/>
                    </a:lnTo>
                    <a:lnTo>
                      <a:pt x="1962" y="3143"/>
                    </a:lnTo>
                    <a:lnTo>
                      <a:pt x="1882" y="3181"/>
                    </a:lnTo>
                    <a:lnTo>
                      <a:pt x="1800" y="3213"/>
                    </a:lnTo>
                    <a:lnTo>
                      <a:pt x="1715" y="3239"/>
                    </a:lnTo>
                    <a:lnTo>
                      <a:pt x="1628" y="3260"/>
                    </a:lnTo>
                    <a:lnTo>
                      <a:pt x="1539" y="3275"/>
                    </a:lnTo>
                    <a:lnTo>
                      <a:pt x="1448" y="3284"/>
                    </a:lnTo>
                    <a:lnTo>
                      <a:pt x="1355" y="3287"/>
                    </a:lnTo>
                    <a:lnTo>
                      <a:pt x="1262" y="3284"/>
                    </a:lnTo>
                    <a:lnTo>
                      <a:pt x="1171" y="3275"/>
                    </a:lnTo>
                    <a:lnTo>
                      <a:pt x="1082" y="3260"/>
                    </a:lnTo>
                    <a:lnTo>
                      <a:pt x="995" y="3239"/>
                    </a:lnTo>
                    <a:lnTo>
                      <a:pt x="911" y="3213"/>
                    </a:lnTo>
                    <a:lnTo>
                      <a:pt x="828" y="3181"/>
                    </a:lnTo>
                    <a:lnTo>
                      <a:pt x="749" y="3143"/>
                    </a:lnTo>
                    <a:lnTo>
                      <a:pt x="672" y="3101"/>
                    </a:lnTo>
                    <a:lnTo>
                      <a:pt x="599" y="3055"/>
                    </a:lnTo>
                    <a:lnTo>
                      <a:pt x="528" y="3004"/>
                    </a:lnTo>
                    <a:lnTo>
                      <a:pt x="461" y="2949"/>
                    </a:lnTo>
                    <a:lnTo>
                      <a:pt x="397" y="2890"/>
                    </a:lnTo>
                    <a:lnTo>
                      <a:pt x="338" y="2825"/>
                    </a:lnTo>
                    <a:lnTo>
                      <a:pt x="283" y="2758"/>
                    </a:lnTo>
                    <a:lnTo>
                      <a:pt x="232" y="2688"/>
                    </a:lnTo>
                    <a:lnTo>
                      <a:pt x="185" y="2614"/>
                    </a:lnTo>
                    <a:lnTo>
                      <a:pt x="144" y="2537"/>
                    </a:lnTo>
                    <a:lnTo>
                      <a:pt x="107" y="2457"/>
                    </a:lnTo>
                    <a:lnTo>
                      <a:pt x="75" y="2375"/>
                    </a:lnTo>
                    <a:lnTo>
                      <a:pt x="49" y="2290"/>
                    </a:lnTo>
                    <a:lnTo>
                      <a:pt x="28" y="2202"/>
                    </a:lnTo>
                    <a:lnTo>
                      <a:pt x="13" y="2113"/>
                    </a:lnTo>
                    <a:lnTo>
                      <a:pt x="3" y="2022"/>
                    </a:lnTo>
                    <a:lnTo>
                      <a:pt x="0" y="1929"/>
                    </a:lnTo>
                    <a:lnTo>
                      <a:pt x="3" y="1839"/>
                    </a:lnTo>
                    <a:lnTo>
                      <a:pt x="12" y="1750"/>
                    </a:lnTo>
                    <a:lnTo>
                      <a:pt x="26" y="1664"/>
                    </a:lnTo>
                    <a:lnTo>
                      <a:pt x="46" y="1578"/>
                    </a:lnTo>
                    <a:lnTo>
                      <a:pt x="71" y="1495"/>
                    </a:lnTo>
                    <a:lnTo>
                      <a:pt x="101" y="1415"/>
                    </a:lnTo>
                    <a:lnTo>
                      <a:pt x="136" y="1336"/>
                    </a:lnTo>
                    <a:lnTo>
                      <a:pt x="176" y="1261"/>
                    </a:lnTo>
                    <a:lnTo>
                      <a:pt x="220" y="1189"/>
                    </a:lnTo>
                    <a:lnTo>
                      <a:pt x="269" y="1119"/>
                    </a:lnTo>
                    <a:lnTo>
                      <a:pt x="321" y="1053"/>
                    </a:lnTo>
                    <a:lnTo>
                      <a:pt x="378" y="990"/>
                    </a:lnTo>
                    <a:lnTo>
                      <a:pt x="438" y="931"/>
                    </a:lnTo>
                    <a:lnTo>
                      <a:pt x="503" y="876"/>
                    </a:lnTo>
                    <a:lnTo>
                      <a:pt x="570" y="825"/>
                    </a:lnTo>
                    <a:lnTo>
                      <a:pt x="641" y="778"/>
                    </a:lnTo>
                    <a:lnTo>
                      <a:pt x="714" y="734"/>
                    </a:lnTo>
                    <a:lnTo>
                      <a:pt x="790" y="696"/>
                    </a:lnTo>
                    <a:lnTo>
                      <a:pt x="869" y="663"/>
                    </a:lnTo>
                    <a:lnTo>
                      <a:pt x="950" y="635"/>
                    </a:lnTo>
                    <a:lnTo>
                      <a:pt x="1034" y="611"/>
                    </a:lnTo>
                    <a:lnTo>
                      <a:pt x="1034" y="450"/>
                    </a:lnTo>
                    <a:lnTo>
                      <a:pt x="878" y="450"/>
                    </a:lnTo>
                    <a:lnTo>
                      <a:pt x="850" y="447"/>
                    </a:lnTo>
                    <a:lnTo>
                      <a:pt x="824" y="438"/>
                    </a:lnTo>
                    <a:lnTo>
                      <a:pt x="801" y="425"/>
                    </a:lnTo>
                    <a:lnTo>
                      <a:pt x="780" y="408"/>
                    </a:lnTo>
                    <a:lnTo>
                      <a:pt x="763" y="388"/>
                    </a:lnTo>
                    <a:lnTo>
                      <a:pt x="750" y="364"/>
                    </a:lnTo>
                    <a:lnTo>
                      <a:pt x="742" y="338"/>
                    </a:lnTo>
                    <a:lnTo>
                      <a:pt x="740" y="310"/>
                    </a:lnTo>
                    <a:lnTo>
                      <a:pt x="740" y="138"/>
                    </a:lnTo>
                    <a:lnTo>
                      <a:pt x="742" y="110"/>
                    </a:lnTo>
                    <a:lnTo>
                      <a:pt x="750" y="84"/>
                    </a:lnTo>
                    <a:lnTo>
                      <a:pt x="763" y="61"/>
                    </a:lnTo>
                    <a:lnTo>
                      <a:pt x="780" y="40"/>
                    </a:lnTo>
                    <a:lnTo>
                      <a:pt x="801" y="23"/>
                    </a:lnTo>
                    <a:lnTo>
                      <a:pt x="824" y="11"/>
                    </a:lnTo>
                    <a:lnTo>
                      <a:pt x="850" y="3"/>
                    </a:lnTo>
                    <a:lnTo>
                      <a:pt x="87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Freeform 33"/>
              <p:cNvSpPr>
                <a:spLocks/>
              </p:cNvSpPr>
              <p:nvPr/>
            </p:nvSpPr>
            <p:spPr bwMode="auto">
              <a:xfrm>
                <a:off x="6587" y="545"/>
                <a:ext cx="30" cy="90"/>
              </a:xfrm>
              <a:custGeom>
                <a:avLst/>
                <a:gdLst>
                  <a:gd name="T0" fmla="*/ 164 w 329"/>
                  <a:gd name="T1" fmla="*/ 0 h 989"/>
                  <a:gd name="T2" fmla="*/ 194 w 329"/>
                  <a:gd name="T3" fmla="*/ 2 h 989"/>
                  <a:gd name="T4" fmla="*/ 222 w 329"/>
                  <a:gd name="T5" fmla="*/ 10 h 989"/>
                  <a:gd name="T6" fmla="*/ 248 w 329"/>
                  <a:gd name="T7" fmla="*/ 22 h 989"/>
                  <a:gd name="T8" fmla="*/ 271 w 329"/>
                  <a:gd name="T9" fmla="*/ 38 h 989"/>
                  <a:gd name="T10" fmla="*/ 290 w 329"/>
                  <a:gd name="T11" fmla="*/ 58 h 989"/>
                  <a:gd name="T12" fmla="*/ 307 w 329"/>
                  <a:gd name="T13" fmla="*/ 81 h 989"/>
                  <a:gd name="T14" fmla="*/ 319 w 329"/>
                  <a:gd name="T15" fmla="*/ 106 h 989"/>
                  <a:gd name="T16" fmla="*/ 326 w 329"/>
                  <a:gd name="T17" fmla="*/ 134 h 989"/>
                  <a:gd name="T18" fmla="*/ 329 w 329"/>
                  <a:gd name="T19" fmla="*/ 164 h 989"/>
                  <a:gd name="T20" fmla="*/ 329 w 329"/>
                  <a:gd name="T21" fmla="*/ 824 h 989"/>
                  <a:gd name="T22" fmla="*/ 326 w 329"/>
                  <a:gd name="T23" fmla="*/ 854 h 989"/>
                  <a:gd name="T24" fmla="*/ 319 w 329"/>
                  <a:gd name="T25" fmla="*/ 882 h 989"/>
                  <a:gd name="T26" fmla="*/ 307 w 329"/>
                  <a:gd name="T27" fmla="*/ 908 h 989"/>
                  <a:gd name="T28" fmla="*/ 290 w 329"/>
                  <a:gd name="T29" fmla="*/ 931 h 989"/>
                  <a:gd name="T30" fmla="*/ 271 w 329"/>
                  <a:gd name="T31" fmla="*/ 950 h 989"/>
                  <a:gd name="T32" fmla="*/ 248 w 329"/>
                  <a:gd name="T33" fmla="*/ 967 h 989"/>
                  <a:gd name="T34" fmla="*/ 222 w 329"/>
                  <a:gd name="T35" fmla="*/ 979 h 989"/>
                  <a:gd name="T36" fmla="*/ 194 w 329"/>
                  <a:gd name="T37" fmla="*/ 986 h 989"/>
                  <a:gd name="T38" fmla="*/ 164 w 329"/>
                  <a:gd name="T39" fmla="*/ 989 h 989"/>
                  <a:gd name="T40" fmla="*/ 134 w 329"/>
                  <a:gd name="T41" fmla="*/ 986 h 989"/>
                  <a:gd name="T42" fmla="*/ 107 w 329"/>
                  <a:gd name="T43" fmla="*/ 979 h 989"/>
                  <a:gd name="T44" fmla="*/ 81 w 329"/>
                  <a:gd name="T45" fmla="*/ 967 h 989"/>
                  <a:gd name="T46" fmla="*/ 58 w 329"/>
                  <a:gd name="T47" fmla="*/ 950 h 989"/>
                  <a:gd name="T48" fmla="*/ 38 w 329"/>
                  <a:gd name="T49" fmla="*/ 931 h 989"/>
                  <a:gd name="T50" fmla="*/ 22 w 329"/>
                  <a:gd name="T51" fmla="*/ 908 h 989"/>
                  <a:gd name="T52" fmla="*/ 10 w 329"/>
                  <a:gd name="T53" fmla="*/ 882 h 989"/>
                  <a:gd name="T54" fmla="*/ 2 w 329"/>
                  <a:gd name="T55" fmla="*/ 854 h 989"/>
                  <a:gd name="T56" fmla="*/ 0 w 329"/>
                  <a:gd name="T57" fmla="*/ 824 h 989"/>
                  <a:gd name="T58" fmla="*/ 0 w 329"/>
                  <a:gd name="T59" fmla="*/ 164 h 989"/>
                  <a:gd name="T60" fmla="*/ 2 w 329"/>
                  <a:gd name="T61" fmla="*/ 134 h 989"/>
                  <a:gd name="T62" fmla="*/ 10 w 329"/>
                  <a:gd name="T63" fmla="*/ 106 h 989"/>
                  <a:gd name="T64" fmla="*/ 22 w 329"/>
                  <a:gd name="T65" fmla="*/ 81 h 989"/>
                  <a:gd name="T66" fmla="*/ 38 w 329"/>
                  <a:gd name="T67" fmla="*/ 58 h 989"/>
                  <a:gd name="T68" fmla="*/ 58 w 329"/>
                  <a:gd name="T69" fmla="*/ 38 h 989"/>
                  <a:gd name="T70" fmla="*/ 81 w 329"/>
                  <a:gd name="T71" fmla="*/ 22 h 989"/>
                  <a:gd name="T72" fmla="*/ 107 w 329"/>
                  <a:gd name="T73" fmla="*/ 10 h 989"/>
                  <a:gd name="T74" fmla="*/ 134 w 329"/>
                  <a:gd name="T75" fmla="*/ 2 h 989"/>
                  <a:gd name="T76" fmla="*/ 164 w 329"/>
                  <a:gd name="T77" fmla="*/ 0 h 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29" h="989">
                    <a:moveTo>
                      <a:pt x="164" y="0"/>
                    </a:moveTo>
                    <a:lnTo>
                      <a:pt x="194" y="2"/>
                    </a:lnTo>
                    <a:lnTo>
                      <a:pt x="222" y="10"/>
                    </a:lnTo>
                    <a:lnTo>
                      <a:pt x="248" y="22"/>
                    </a:lnTo>
                    <a:lnTo>
                      <a:pt x="271" y="38"/>
                    </a:lnTo>
                    <a:lnTo>
                      <a:pt x="290" y="58"/>
                    </a:lnTo>
                    <a:lnTo>
                      <a:pt x="307" y="81"/>
                    </a:lnTo>
                    <a:lnTo>
                      <a:pt x="319" y="106"/>
                    </a:lnTo>
                    <a:lnTo>
                      <a:pt x="326" y="134"/>
                    </a:lnTo>
                    <a:lnTo>
                      <a:pt x="329" y="164"/>
                    </a:lnTo>
                    <a:lnTo>
                      <a:pt x="329" y="824"/>
                    </a:lnTo>
                    <a:lnTo>
                      <a:pt x="326" y="854"/>
                    </a:lnTo>
                    <a:lnTo>
                      <a:pt x="319" y="882"/>
                    </a:lnTo>
                    <a:lnTo>
                      <a:pt x="307" y="908"/>
                    </a:lnTo>
                    <a:lnTo>
                      <a:pt x="290" y="931"/>
                    </a:lnTo>
                    <a:lnTo>
                      <a:pt x="271" y="950"/>
                    </a:lnTo>
                    <a:lnTo>
                      <a:pt x="248" y="967"/>
                    </a:lnTo>
                    <a:lnTo>
                      <a:pt x="222" y="979"/>
                    </a:lnTo>
                    <a:lnTo>
                      <a:pt x="194" y="986"/>
                    </a:lnTo>
                    <a:lnTo>
                      <a:pt x="164" y="989"/>
                    </a:lnTo>
                    <a:lnTo>
                      <a:pt x="134" y="986"/>
                    </a:lnTo>
                    <a:lnTo>
                      <a:pt x="107" y="979"/>
                    </a:lnTo>
                    <a:lnTo>
                      <a:pt x="81" y="967"/>
                    </a:lnTo>
                    <a:lnTo>
                      <a:pt x="58" y="950"/>
                    </a:lnTo>
                    <a:lnTo>
                      <a:pt x="38" y="931"/>
                    </a:lnTo>
                    <a:lnTo>
                      <a:pt x="22" y="908"/>
                    </a:lnTo>
                    <a:lnTo>
                      <a:pt x="10" y="882"/>
                    </a:lnTo>
                    <a:lnTo>
                      <a:pt x="2" y="854"/>
                    </a:lnTo>
                    <a:lnTo>
                      <a:pt x="0" y="824"/>
                    </a:lnTo>
                    <a:lnTo>
                      <a:pt x="0" y="164"/>
                    </a:lnTo>
                    <a:lnTo>
                      <a:pt x="2" y="134"/>
                    </a:lnTo>
                    <a:lnTo>
                      <a:pt x="10" y="106"/>
                    </a:lnTo>
                    <a:lnTo>
                      <a:pt x="22" y="81"/>
                    </a:lnTo>
                    <a:lnTo>
                      <a:pt x="38" y="58"/>
                    </a:lnTo>
                    <a:lnTo>
                      <a:pt x="58" y="38"/>
                    </a:lnTo>
                    <a:lnTo>
                      <a:pt x="81" y="22"/>
                    </a:lnTo>
                    <a:lnTo>
                      <a:pt x="107" y="10"/>
                    </a:lnTo>
                    <a:lnTo>
                      <a:pt x="134" y="2"/>
                    </a:lnTo>
                    <a:lnTo>
                      <a:pt x="1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B4BF0D7-45BC-E447-80AB-41DD861CC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/>
              <a:t>Other</a:t>
            </a:r>
            <a:r>
              <a:rPr lang="en-US" sz="40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/>
              <a:t>Factors</a:t>
            </a:r>
            <a:r>
              <a:rPr lang="en-US" sz="40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40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F0884-716E-1F49-A755-4C1230E50E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9" y="659151"/>
            <a:ext cx="10972801" cy="508000"/>
          </a:xfrm>
        </p:spPr>
        <p:txBody>
          <a:bodyPr/>
          <a:lstStyle/>
          <a:p>
            <a:r>
              <a:rPr lang="en-US" sz="1900" b="1" dirty="0">
                <a:solidFill>
                  <a:srgbClr val="0F2741"/>
                </a:solidFill>
                <a:latin typeface="Open Sans" panose="020B0606030504020204" pitchFamily="34" charset="0"/>
              </a:rPr>
              <a:t>5 Key Factors For Email Marketing Strategy Success.</a:t>
            </a:r>
          </a:p>
          <a:p>
            <a:endParaRPr lang="en-US" dirty="0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4B62FA9-0762-7B40-902E-D2B5521738CF}"/>
              </a:ext>
            </a:extLst>
          </p:cNvPr>
          <p:cNvCxnSpPr>
            <a:cxnSpLocks/>
          </p:cNvCxnSpPr>
          <p:nvPr/>
        </p:nvCxnSpPr>
        <p:spPr>
          <a:xfrm>
            <a:off x="178486" y="1161106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3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48EF9A3-1678-7953-ABB0-F482D5301103}"/>
              </a:ext>
            </a:extLst>
          </p:cNvPr>
          <p:cNvGrpSpPr/>
          <p:nvPr/>
        </p:nvGrpSpPr>
        <p:grpSpPr>
          <a:xfrm>
            <a:off x="1588" y="1371600"/>
            <a:ext cx="8609292" cy="5494421"/>
            <a:chOff x="0" y="1371600"/>
            <a:chExt cx="8661400" cy="552767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B3384150-BD91-57E5-8C81-A3B5C0D00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71600"/>
              <a:ext cx="8661400" cy="5527675"/>
            </a:xfrm>
            <a:custGeom>
              <a:avLst/>
              <a:gdLst>
                <a:gd name="T0" fmla="*/ 3413 w 3414"/>
                <a:gd name="T1" fmla="*/ 2170 h 2178"/>
                <a:gd name="T2" fmla="*/ 1832 w 3414"/>
                <a:gd name="T3" fmla="*/ 1121 h 2178"/>
                <a:gd name="T4" fmla="*/ 1340 w 3414"/>
                <a:gd name="T5" fmla="*/ 1124 h 2178"/>
                <a:gd name="T6" fmla="*/ 746 w 3414"/>
                <a:gd name="T7" fmla="*/ 1045 h 2178"/>
                <a:gd name="T8" fmla="*/ 708 w 3414"/>
                <a:gd name="T9" fmla="*/ 983 h 2178"/>
                <a:gd name="T10" fmla="*/ 722 w 3414"/>
                <a:gd name="T11" fmla="*/ 913 h 2178"/>
                <a:gd name="T12" fmla="*/ 765 w 3414"/>
                <a:gd name="T13" fmla="*/ 873 h 2178"/>
                <a:gd name="T14" fmla="*/ 833 w 3414"/>
                <a:gd name="T15" fmla="*/ 837 h 2178"/>
                <a:gd name="T16" fmla="*/ 1150 w 3414"/>
                <a:gd name="T17" fmla="*/ 745 h 2178"/>
                <a:gd name="T18" fmla="*/ 1521 w 3414"/>
                <a:gd name="T19" fmla="*/ 516 h 2178"/>
                <a:gd name="T20" fmla="*/ 1494 w 3414"/>
                <a:gd name="T21" fmla="*/ 320 h 2178"/>
                <a:gd name="T22" fmla="*/ 1110 w 3414"/>
                <a:gd name="T23" fmla="*/ 129 h 2178"/>
                <a:gd name="T24" fmla="*/ 597 w 3414"/>
                <a:gd name="T25" fmla="*/ 43 h 2178"/>
                <a:gd name="T26" fmla="*/ 0 w 3414"/>
                <a:gd name="T27" fmla="*/ 0 h 2178"/>
                <a:gd name="T28" fmla="*/ 0 w 3414"/>
                <a:gd name="T29" fmla="*/ 209 h 2178"/>
                <a:gd name="T30" fmla="*/ 207 w 3414"/>
                <a:gd name="T31" fmla="*/ 220 h 2178"/>
                <a:gd name="T32" fmla="*/ 292 w 3414"/>
                <a:gd name="T33" fmla="*/ 226 h 2178"/>
                <a:gd name="T34" fmla="*/ 567 w 3414"/>
                <a:gd name="T35" fmla="*/ 241 h 2178"/>
                <a:gd name="T36" fmla="*/ 684 w 3414"/>
                <a:gd name="T37" fmla="*/ 249 h 2178"/>
                <a:gd name="T38" fmla="*/ 1013 w 3414"/>
                <a:gd name="T39" fmla="*/ 394 h 2178"/>
                <a:gd name="T40" fmla="*/ 904 w 3414"/>
                <a:gd name="T41" fmla="*/ 523 h 2178"/>
                <a:gd name="T42" fmla="*/ 817 w 3414"/>
                <a:gd name="T43" fmla="*/ 554 h 2178"/>
                <a:gd name="T44" fmla="*/ 117 w 3414"/>
                <a:gd name="T45" fmla="*/ 858 h 2178"/>
                <a:gd name="T46" fmla="*/ 72 w 3414"/>
                <a:gd name="T47" fmla="*/ 920 h 2178"/>
                <a:gd name="T48" fmla="*/ 47 w 3414"/>
                <a:gd name="T49" fmla="*/ 990 h 2178"/>
                <a:gd name="T50" fmla="*/ 52 w 3414"/>
                <a:gd name="T51" fmla="*/ 1121 h 2178"/>
                <a:gd name="T52" fmla="*/ 849 w 3414"/>
                <a:gd name="T53" fmla="*/ 1485 h 2178"/>
                <a:gd name="T54" fmla="*/ 1613 w 3414"/>
                <a:gd name="T55" fmla="*/ 1541 h 2178"/>
                <a:gd name="T56" fmla="*/ 2144 w 3414"/>
                <a:gd name="T57" fmla="*/ 1848 h 2178"/>
                <a:gd name="T58" fmla="*/ 2125 w 3414"/>
                <a:gd name="T59" fmla="*/ 2178 h 2178"/>
                <a:gd name="T60" fmla="*/ 3414 w 3414"/>
                <a:gd name="T61" fmla="*/ 2178 h 2178"/>
                <a:gd name="T62" fmla="*/ 3413 w 3414"/>
                <a:gd name="T63" fmla="*/ 2170 h 2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14" h="2178">
                  <a:moveTo>
                    <a:pt x="3413" y="2170"/>
                  </a:moveTo>
                  <a:cubicBezTo>
                    <a:pt x="3269" y="1591"/>
                    <a:pt x="2632" y="1151"/>
                    <a:pt x="1832" y="1121"/>
                  </a:cubicBezTo>
                  <a:cubicBezTo>
                    <a:pt x="1670" y="1115"/>
                    <a:pt x="1503" y="1126"/>
                    <a:pt x="1340" y="1124"/>
                  </a:cubicBezTo>
                  <a:cubicBezTo>
                    <a:pt x="1182" y="1123"/>
                    <a:pt x="859" y="1139"/>
                    <a:pt x="746" y="1045"/>
                  </a:cubicBezTo>
                  <a:cubicBezTo>
                    <a:pt x="726" y="1028"/>
                    <a:pt x="713" y="1006"/>
                    <a:pt x="708" y="983"/>
                  </a:cubicBezTo>
                  <a:cubicBezTo>
                    <a:pt x="704" y="960"/>
                    <a:pt x="708" y="935"/>
                    <a:pt x="722" y="913"/>
                  </a:cubicBezTo>
                  <a:cubicBezTo>
                    <a:pt x="731" y="899"/>
                    <a:pt x="746" y="885"/>
                    <a:pt x="765" y="873"/>
                  </a:cubicBezTo>
                  <a:cubicBezTo>
                    <a:pt x="784" y="860"/>
                    <a:pt x="807" y="848"/>
                    <a:pt x="833" y="837"/>
                  </a:cubicBezTo>
                  <a:cubicBezTo>
                    <a:pt x="934" y="793"/>
                    <a:pt x="1075" y="764"/>
                    <a:pt x="1150" y="745"/>
                  </a:cubicBezTo>
                  <a:cubicBezTo>
                    <a:pt x="1308" y="706"/>
                    <a:pt x="1471" y="645"/>
                    <a:pt x="1521" y="516"/>
                  </a:cubicBezTo>
                  <a:cubicBezTo>
                    <a:pt x="1548" y="448"/>
                    <a:pt x="1540" y="377"/>
                    <a:pt x="1494" y="320"/>
                  </a:cubicBezTo>
                  <a:cubicBezTo>
                    <a:pt x="1405" y="209"/>
                    <a:pt x="1242" y="163"/>
                    <a:pt x="1110" y="129"/>
                  </a:cubicBezTo>
                  <a:cubicBezTo>
                    <a:pt x="942" y="86"/>
                    <a:pt x="769" y="62"/>
                    <a:pt x="597" y="43"/>
                  </a:cubicBezTo>
                  <a:cubicBezTo>
                    <a:pt x="398" y="21"/>
                    <a:pt x="200" y="6"/>
                    <a:pt x="0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73" y="216"/>
                    <a:pt x="134" y="215"/>
                    <a:pt x="207" y="220"/>
                  </a:cubicBezTo>
                  <a:cubicBezTo>
                    <a:pt x="230" y="221"/>
                    <a:pt x="268" y="224"/>
                    <a:pt x="292" y="226"/>
                  </a:cubicBezTo>
                  <a:cubicBezTo>
                    <a:pt x="399" y="230"/>
                    <a:pt x="461" y="236"/>
                    <a:pt x="567" y="241"/>
                  </a:cubicBezTo>
                  <a:cubicBezTo>
                    <a:pt x="585" y="243"/>
                    <a:pt x="660" y="247"/>
                    <a:pt x="684" y="249"/>
                  </a:cubicBezTo>
                  <a:cubicBezTo>
                    <a:pt x="804" y="259"/>
                    <a:pt x="987" y="285"/>
                    <a:pt x="1013" y="394"/>
                  </a:cubicBezTo>
                  <a:cubicBezTo>
                    <a:pt x="1027" y="450"/>
                    <a:pt x="985" y="488"/>
                    <a:pt x="904" y="523"/>
                  </a:cubicBezTo>
                  <a:cubicBezTo>
                    <a:pt x="877" y="535"/>
                    <a:pt x="848" y="545"/>
                    <a:pt x="817" y="554"/>
                  </a:cubicBezTo>
                  <a:cubicBezTo>
                    <a:pt x="575" y="629"/>
                    <a:pt x="293" y="654"/>
                    <a:pt x="117" y="858"/>
                  </a:cubicBezTo>
                  <a:cubicBezTo>
                    <a:pt x="101" y="877"/>
                    <a:pt x="86" y="897"/>
                    <a:pt x="72" y="920"/>
                  </a:cubicBezTo>
                  <a:cubicBezTo>
                    <a:pt x="61" y="942"/>
                    <a:pt x="53" y="965"/>
                    <a:pt x="47" y="990"/>
                  </a:cubicBezTo>
                  <a:cubicBezTo>
                    <a:pt x="37" y="1031"/>
                    <a:pt x="38" y="1075"/>
                    <a:pt x="52" y="1121"/>
                  </a:cubicBezTo>
                  <a:cubicBezTo>
                    <a:pt x="131" y="1375"/>
                    <a:pt x="560" y="1449"/>
                    <a:pt x="849" y="1485"/>
                  </a:cubicBezTo>
                  <a:cubicBezTo>
                    <a:pt x="1101" y="1516"/>
                    <a:pt x="1361" y="1512"/>
                    <a:pt x="1613" y="1541"/>
                  </a:cubicBezTo>
                  <a:cubicBezTo>
                    <a:pt x="1884" y="1572"/>
                    <a:pt x="2086" y="1700"/>
                    <a:pt x="2144" y="1848"/>
                  </a:cubicBezTo>
                  <a:cubicBezTo>
                    <a:pt x="2185" y="1953"/>
                    <a:pt x="2172" y="2070"/>
                    <a:pt x="2125" y="2178"/>
                  </a:cubicBezTo>
                  <a:cubicBezTo>
                    <a:pt x="3414" y="2178"/>
                    <a:pt x="3414" y="2178"/>
                    <a:pt x="3414" y="2178"/>
                  </a:cubicBezTo>
                  <a:cubicBezTo>
                    <a:pt x="3414" y="2176"/>
                    <a:pt x="3413" y="2173"/>
                    <a:pt x="3413" y="217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840FF799-06A3-7BBA-59AB-8B74668EA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52563"/>
              <a:ext cx="8556625" cy="5446713"/>
            </a:xfrm>
            <a:custGeom>
              <a:avLst/>
              <a:gdLst>
                <a:gd name="T0" fmla="*/ 3261 w 3373"/>
                <a:gd name="T1" fmla="*/ 1875 h 2146"/>
                <a:gd name="T2" fmla="*/ 3165 w 3373"/>
                <a:gd name="T3" fmla="*/ 1736 h 2146"/>
                <a:gd name="T4" fmla="*/ 3059 w 3373"/>
                <a:gd name="T5" fmla="*/ 1619 h 2146"/>
                <a:gd name="T6" fmla="*/ 2870 w 3373"/>
                <a:gd name="T7" fmla="*/ 1463 h 2146"/>
                <a:gd name="T8" fmla="*/ 2702 w 3373"/>
                <a:gd name="T9" fmla="*/ 1359 h 2146"/>
                <a:gd name="T10" fmla="*/ 2492 w 3373"/>
                <a:gd name="T11" fmla="*/ 1263 h 2146"/>
                <a:gd name="T12" fmla="*/ 2259 w 3373"/>
                <a:gd name="T13" fmla="*/ 1189 h 2146"/>
                <a:gd name="T14" fmla="*/ 2044 w 3373"/>
                <a:gd name="T15" fmla="*/ 1145 h 2146"/>
                <a:gd name="T16" fmla="*/ 1824 w 3373"/>
                <a:gd name="T17" fmla="*/ 1123 h 2146"/>
                <a:gd name="T18" fmla="*/ 1631 w 3373"/>
                <a:gd name="T19" fmla="*/ 1121 h 2146"/>
                <a:gd name="T20" fmla="*/ 1404 w 3373"/>
                <a:gd name="T21" fmla="*/ 1125 h 2146"/>
                <a:gd name="T22" fmla="*/ 1340 w 3373"/>
                <a:gd name="T23" fmla="*/ 1126 h 2146"/>
                <a:gd name="T24" fmla="*/ 1141 w 3373"/>
                <a:gd name="T25" fmla="*/ 1126 h 2146"/>
                <a:gd name="T26" fmla="*/ 924 w 3373"/>
                <a:gd name="T27" fmla="*/ 1113 h 2146"/>
                <a:gd name="T28" fmla="*/ 743 w 3373"/>
                <a:gd name="T29" fmla="*/ 1060 h 2146"/>
                <a:gd name="T30" fmla="*/ 709 w 3373"/>
                <a:gd name="T31" fmla="*/ 1036 h 2146"/>
                <a:gd name="T32" fmla="*/ 675 w 3373"/>
                <a:gd name="T33" fmla="*/ 884 h 2146"/>
                <a:gd name="T34" fmla="*/ 779 w 3373"/>
                <a:gd name="T35" fmla="*/ 792 h 2146"/>
                <a:gd name="T36" fmla="*/ 990 w 3373"/>
                <a:gd name="T37" fmla="*/ 718 h 2146"/>
                <a:gd name="T38" fmla="*/ 1196 w 3373"/>
                <a:gd name="T39" fmla="*/ 666 h 2146"/>
                <a:gd name="T40" fmla="*/ 1397 w 3373"/>
                <a:gd name="T41" fmla="*/ 576 h 2146"/>
                <a:gd name="T42" fmla="*/ 1482 w 3373"/>
                <a:gd name="T43" fmla="*/ 469 h 2146"/>
                <a:gd name="T44" fmla="*/ 1420 w 3373"/>
                <a:gd name="T45" fmla="*/ 262 h 2146"/>
                <a:gd name="T46" fmla="*/ 1275 w 3373"/>
                <a:gd name="T47" fmla="*/ 173 h 2146"/>
                <a:gd name="T48" fmla="*/ 1094 w 3373"/>
                <a:gd name="T49" fmla="*/ 119 h 2146"/>
                <a:gd name="T50" fmla="*/ 1008 w 3373"/>
                <a:gd name="T51" fmla="*/ 98 h 2146"/>
                <a:gd name="T52" fmla="*/ 848 w 3373"/>
                <a:gd name="T53" fmla="*/ 72 h 2146"/>
                <a:gd name="T54" fmla="*/ 629 w 3373"/>
                <a:gd name="T55" fmla="*/ 45 h 2146"/>
                <a:gd name="T56" fmla="*/ 409 w 3373"/>
                <a:gd name="T57" fmla="*/ 20 h 2146"/>
                <a:gd name="T58" fmla="*/ 188 w 3373"/>
                <a:gd name="T59" fmla="*/ 3 h 2146"/>
                <a:gd name="T60" fmla="*/ 45 w 3373"/>
                <a:gd name="T61" fmla="*/ 0 h 2146"/>
                <a:gd name="T62" fmla="*/ 62 w 3373"/>
                <a:gd name="T63" fmla="*/ 9 h 2146"/>
                <a:gd name="T64" fmla="*/ 222 w 3373"/>
                <a:gd name="T65" fmla="*/ 14 h 2146"/>
                <a:gd name="T66" fmla="*/ 443 w 3373"/>
                <a:gd name="T67" fmla="*/ 33 h 2146"/>
                <a:gd name="T68" fmla="*/ 663 w 3373"/>
                <a:gd name="T69" fmla="*/ 58 h 2146"/>
                <a:gd name="T70" fmla="*/ 881 w 3373"/>
                <a:gd name="T71" fmla="*/ 87 h 2146"/>
                <a:gd name="T72" fmla="*/ 1024 w 3373"/>
                <a:gd name="T73" fmla="*/ 111 h 2146"/>
                <a:gd name="T74" fmla="*/ 1127 w 3373"/>
                <a:gd name="T75" fmla="*/ 138 h 2146"/>
                <a:gd name="T76" fmla="*/ 1306 w 3373"/>
                <a:gd name="T77" fmla="*/ 198 h 2146"/>
                <a:gd name="T78" fmla="*/ 1462 w 3373"/>
                <a:gd name="T79" fmla="*/ 335 h 2146"/>
                <a:gd name="T80" fmla="*/ 1456 w 3373"/>
                <a:gd name="T81" fmla="*/ 492 h 2146"/>
                <a:gd name="T82" fmla="*/ 1264 w 3373"/>
                <a:gd name="T83" fmla="*/ 629 h 2146"/>
                <a:gd name="T84" fmla="*/ 1072 w 3373"/>
                <a:gd name="T85" fmla="*/ 683 h 2146"/>
                <a:gd name="T86" fmla="*/ 850 w 3373"/>
                <a:gd name="T87" fmla="*/ 745 h 2146"/>
                <a:gd name="T88" fmla="*/ 691 w 3373"/>
                <a:gd name="T89" fmla="*/ 832 h 2146"/>
                <a:gd name="T90" fmla="*/ 686 w 3373"/>
                <a:gd name="T91" fmla="*/ 1029 h 2146"/>
                <a:gd name="T92" fmla="*/ 717 w 3373"/>
                <a:gd name="T93" fmla="*/ 1057 h 2146"/>
                <a:gd name="T94" fmla="*/ 805 w 3373"/>
                <a:gd name="T95" fmla="*/ 1102 h 2146"/>
                <a:gd name="T96" fmla="*/ 1008 w 3373"/>
                <a:gd name="T97" fmla="*/ 1136 h 2146"/>
                <a:gd name="T98" fmla="*/ 1212 w 3373"/>
                <a:gd name="T99" fmla="*/ 1142 h 2146"/>
                <a:gd name="T100" fmla="*/ 1360 w 3373"/>
                <a:gd name="T101" fmla="*/ 1143 h 2146"/>
                <a:gd name="T102" fmla="*/ 1470 w 3373"/>
                <a:gd name="T103" fmla="*/ 1141 h 2146"/>
                <a:gd name="T104" fmla="*/ 1696 w 3373"/>
                <a:gd name="T105" fmla="*/ 1137 h 2146"/>
                <a:gd name="T106" fmla="*/ 1919 w 3373"/>
                <a:gd name="T107" fmla="*/ 1147 h 2146"/>
                <a:gd name="T108" fmla="*/ 2137 w 3373"/>
                <a:gd name="T109" fmla="*/ 1179 h 2146"/>
                <a:gd name="T110" fmla="*/ 2350 w 3373"/>
                <a:gd name="T111" fmla="*/ 1233 h 2146"/>
                <a:gd name="T112" fmla="*/ 2557 w 3373"/>
                <a:gd name="T113" fmla="*/ 1309 h 2146"/>
                <a:gd name="T114" fmla="*/ 2759 w 3373"/>
                <a:gd name="T115" fmla="*/ 1411 h 2146"/>
                <a:gd name="T116" fmla="*/ 2952 w 3373"/>
                <a:gd name="T117" fmla="*/ 1546 h 2146"/>
                <a:gd name="T118" fmla="*/ 3131 w 3373"/>
                <a:gd name="T119" fmla="*/ 1722 h 2146"/>
                <a:gd name="T120" fmla="*/ 3225 w 3373"/>
                <a:gd name="T121" fmla="*/ 1851 h 2146"/>
                <a:gd name="T122" fmla="*/ 3338 w 3373"/>
                <a:gd name="T123" fmla="*/ 2097 h 2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73" h="2146">
                  <a:moveTo>
                    <a:pt x="3365" y="2116"/>
                  </a:moveTo>
                  <a:cubicBezTo>
                    <a:pt x="3363" y="2109"/>
                    <a:pt x="3361" y="2102"/>
                    <a:pt x="3359" y="2095"/>
                  </a:cubicBezTo>
                  <a:cubicBezTo>
                    <a:pt x="3355" y="2083"/>
                    <a:pt x="3351" y="2070"/>
                    <a:pt x="3347" y="2058"/>
                  </a:cubicBezTo>
                  <a:cubicBezTo>
                    <a:pt x="3340" y="2041"/>
                    <a:pt x="3334" y="2023"/>
                    <a:pt x="3327" y="2006"/>
                  </a:cubicBezTo>
                  <a:cubicBezTo>
                    <a:pt x="3321" y="1993"/>
                    <a:pt x="3315" y="1980"/>
                    <a:pt x="3309" y="1967"/>
                  </a:cubicBezTo>
                  <a:cubicBezTo>
                    <a:pt x="3308" y="1964"/>
                    <a:pt x="3307" y="1961"/>
                    <a:pt x="3306" y="1959"/>
                  </a:cubicBezTo>
                  <a:cubicBezTo>
                    <a:pt x="3299" y="1944"/>
                    <a:pt x="3291" y="1930"/>
                    <a:pt x="3284" y="1915"/>
                  </a:cubicBezTo>
                  <a:cubicBezTo>
                    <a:pt x="3276" y="1902"/>
                    <a:pt x="3269" y="1888"/>
                    <a:pt x="3261" y="1875"/>
                  </a:cubicBezTo>
                  <a:cubicBezTo>
                    <a:pt x="3255" y="1865"/>
                    <a:pt x="3250" y="1855"/>
                    <a:pt x="3244" y="1846"/>
                  </a:cubicBezTo>
                  <a:cubicBezTo>
                    <a:pt x="3242" y="1843"/>
                    <a:pt x="3240" y="1840"/>
                    <a:pt x="3238" y="1837"/>
                  </a:cubicBezTo>
                  <a:cubicBezTo>
                    <a:pt x="3234" y="1830"/>
                    <a:pt x="3229" y="1824"/>
                    <a:pt x="3225" y="1817"/>
                  </a:cubicBezTo>
                  <a:cubicBezTo>
                    <a:pt x="3221" y="1812"/>
                    <a:pt x="3218" y="1807"/>
                    <a:pt x="3214" y="1801"/>
                  </a:cubicBezTo>
                  <a:cubicBezTo>
                    <a:pt x="3211" y="1797"/>
                    <a:pt x="3208" y="1793"/>
                    <a:pt x="3205" y="1789"/>
                  </a:cubicBezTo>
                  <a:cubicBezTo>
                    <a:pt x="3200" y="1782"/>
                    <a:pt x="3195" y="1775"/>
                    <a:pt x="3190" y="1768"/>
                  </a:cubicBezTo>
                  <a:cubicBezTo>
                    <a:pt x="3188" y="1766"/>
                    <a:pt x="3186" y="1763"/>
                    <a:pt x="3185" y="1761"/>
                  </a:cubicBezTo>
                  <a:cubicBezTo>
                    <a:pt x="3178" y="1753"/>
                    <a:pt x="3172" y="1744"/>
                    <a:pt x="3165" y="1736"/>
                  </a:cubicBezTo>
                  <a:cubicBezTo>
                    <a:pt x="3165" y="1735"/>
                    <a:pt x="3164" y="1735"/>
                    <a:pt x="3164" y="1734"/>
                  </a:cubicBezTo>
                  <a:cubicBezTo>
                    <a:pt x="3156" y="1724"/>
                    <a:pt x="3148" y="1715"/>
                    <a:pt x="3140" y="1706"/>
                  </a:cubicBezTo>
                  <a:cubicBezTo>
                    <a:pt x="3132" y="1696"/>
                    <a:pt x="3123" y="1686"/>
                    <a:pt x="3115" y="1677"/>
                  </a:cubicBezTo>
                  <a:cubicBezTo>
                    <a:pt x="3106" y="1667"/>
                    <a:pt x="3098" y="1658"/>
                    <a:pt x="3089" y="1649"/>
                  </a:cubicBezTo>
                  <a:cubicBezTo>
                    <a:pt x="3083" y="1643"/>
                    <a:pt x="3078" y="1638"/>
                    <a:pt x="3072" y="1632"/>
                  </a:cubicBezTo>
                  <a:cubicBezTo>
                    <a:pt x="3071" y="1631"/>
                    <a:pt x="3070" y="1630"/>
                    <a:pt x="3070" y="1630"/>
                  </a:cubicBezTo>
                  <a:cubicBezTo>
                    <a:pt x="3069" y="1629"/>
                    <a:pt x="3068" y="1628"/>
                    <a:pt x="3068" y="1628"/>
                  </a:cubicBezTo>
                  <a:cubicBezTo>
                    <a:pt x="3065" y="1625"/>
                    <a:pt x="3062" y="1622"/>
                    <a:pt x="3059" y="1619"/>
                  </a:cubicBezTo>
                  <a:cubicBezTo>
                    <a:pt x="3050" y="1610"/>
                    <a:pt x="3041" y="1602"/>
                    <a:pt x="3033" y="1594"/>
                  </a:cubicBezTo>
                  <a:cubicBezTo>
                    <a:pt x="3024" y="1586"/>
                    <a:pt x="3015" y="1578"/>
                    <a:pt x="3006" y="1570"/>
                  </a:cubicBezTo>
                  <a:cubicBezTo>
                    <a:pt x="2997" y="1562"/>
                    <a:pt x="2988" y="1554"/>
                    <a:pt x="2979" y="1547"/>
                  </a:cubicBezTo>
                  <a:cubicBezTo>
                    <a:pt x="2975" y="1543"/>
                    <a:pt x="2971" y="1539"/>
                    <a:pt x="2966" y="1535"/>
                  </a:cubicBezTo>
                  <a:cubicBezTo>
                    <a:pt x="2962" y="1532"/>
                    <a:pt x="2957" y="1528"/>
                    <a:pt x="2952" y="1524"/>
                  </a:cubicBezTo>
                  <a:cubicBezTo>
                    <a:pt x="2943" y="1517"/>
                    <a:pt x="2934" y="1510"/>
                    <a:pt x="2925" y="1503"/>
                  </a:cubicBezTo>
                  <a:cubicBezTo>
                    <a:pt x="2916" y="1496"/>
                    <a:pt x="2907" y="1489"/>
                    <a:pt x="2898" y="1483"/>
                  </a:cubicBezTo>
                  <a:cubicBezTo>
                    <a:pt x="2889" y="1476"/>
                    <a:pt x="2880" y="1469"/>
                    <a:pt x="2870" y="1463"/>
                  </a:cubicBezTo>
                  <a:cubicBezTo>
                    <a:pt x="2866" y="1460"/>
                    <a:pt x="2861" y="1456"/>
                    <a:pt x="2856" y="1453"/>
                  </a:cubicBezTo>
                  <a:cubicBezTo>
                    <a:pt x="2852" y="1450"/>
                    <a:pt x="2847" y="1447"/>
                    <a:pt x="2843" y="1444"/>
                  </a:cubicBezTo>
                  <a:cubicBezTo>
                    <a:pt x="2833" y="1438"/>
                    <a:pt x="2824" y="1432"/>
                    <a:pt x="2815" y="1426"/>
                  </a:cubicBezTo>
                  <a:cubicBezTo>
                    <a:pt x="2805" y="1420"/>
                    <a:pt x="2796" y="1414"/>
                    <a:pt x="2787" y="1408"/>
                  </a:cubicBezTo>
                  <a:cubicBezTo>
                    <a:pt x="2777" y="1402"/>
                    <a:pt x="2768" y="1397"/>
                    <a:pt x="2758" y="1391"/>
                  </a:cubicBezTo>
                  <a:cubicBezTo>
                    <a:pt x="2752" y="1388"/>
                    <a:pt x="2746" y="1384"/>
                    <a:pt x="2740" y="1380"/>
                  </a:cubicBezTo>
                  <a:cubicBezTo>
                    <a:pt x="2737" y="1378"/>
                    <a:pt x="2733" y="1377"/>
                    <a:pt x="2730" y="1375"/>
                  </a:cubicBezTo>
                  <a:cubicBezTo>
                    <a:pt x="2721" y="1370"/>
                    <a:pt x="2711" y="1364"/>
                    <a:pt x="2702" y="1359"/>
                  </a:cubicBezTo>
                  <a:cubicBezTo>
                    <a:pt x="2692" y="1354"/>
                    <a:pt x="2682" y="1349"/>
                    <a:pt x="2673" y="1344"/>
                  </a:cubicBezTo>
                  <a:cubicBezTo>
                    <a:pt x="2663" y="1339"/>
                    <a:pt x="2654" y="1334"/>
                    <a:pt x="2644" y="1330"/>
                  </a:cubicBezTo>
                  <a:cubicBezTo>
                    <a:pt x="2635" y="1325"/>
                    <a:pt x="2625" y="1320"/>
                    <a:pt x="2615" y="1316"/>
                  </a:cubicBezTo>
                  <a:cubicBezTo>
                    <a:pt x="2606" y="1311"/>
                    <a:pt x="2596" y="1307"/>
                    <a:pt x="2586" y="1302"/>
                  </a:cubicBezTo>
                  <a:cubicBezTo>
                    <a:pt x="2576" y="1298"/>
                    <a:pt x="2567" y="1294"/>
                    <a:pt x="2557" y="1290"/>
                  </a:cubicBezTo>
                  <a:cubicBezTo>
                    <a:pt x="2547" y="1285"/>
                    <a:pt x="2537" y="1281"/>
                    <a:pt x="2528" y="1277"/>
                  </a:cubicBezTo>
                  <a:cubicBezTo>
                    <a:pt x="2518" y="1273"/>
                    <a:pt x="2508" y="1269"/>
                    <a:pt x="2498" y="1266"/>
                  </a:cubicBezTo>
                  <a:cubicBezTo>
                    <a:pt x="2496" y="1265"/>
                    <a:pt x="2494" y="1264"/>
                    <a:pt x="2492" y="1263"/>
                  </a:cubicBezTo>
                  <a:cubicBezTo>
                    <a:pt x="2484" y="1260"/>
                    <a:pt x="2476" y="1257"/>
                    <a:pt x="2469" y="1254"/>
                  </a:cubicBezTo>
                  <a:cubicBezTo>
                    <a:pt x="2459" y="1251"/>
                    <a:pt x="2449" y="1247"/>
                    <a:pt x="2439" y="1244"/>
                  </a:cubicBezTo>
                  <a:cubicBezTo>
                    <a:pt x="2429" y="1240"/>
                    <a:pt x="2419" y="1237"/>
                    <a:pt x="2409" y="1233"/>
                  </a:cubicBezTo>
                  <a:cubicBezTo>
                    <a:pt x="2399" y="1230"/>
                    <a:pt x="2389" y="1227"/>
                    <a:pt x="2379" y="1223"/>
                  </a:cubicBezTo>
                  <a:cubicBezTo>
                    <a:pt x="2369" y="1220"/>
                    <a:pt x="2359" y="1217"/>
                    <a:pt x="2349" y="1214"/>
                  </a:cubicBezTo>
                  <a:cubicBezTo>
                    <a:pt x="2339" y="1211"/>
                    <a:pt x="2329" y="1208"/>
                    <a:pt x="2319" y="1205"/>
                  </a:cubicBezTo>
                  <a:cubicBezTo>
                    <a:pt x="2309" y="1202"/>
                    <a:pt x="2299" y="1200"/>
                    <a:pt x="2289" y="1197"/>
                  </a:cubicBezTo>
                  <a:cubicBezTo>
                    <a:pt x="2279" y="1194"/>
                    <a:pt x="2269" y="1191"/>
                    <a:pt x="2259" y="1189"/>
                  </a:cubicBezTo>
                  <a:cubicBezTo>
                    <a:pt x="2249" y="1186"/>
                    <a:pt x="2240" y="1184"/>
                    <a:pt x="2230" y="1182"/>
                  </a:cubicBezTo>
                  <a:cubicBezTo>
                    <a:pt x="2230" y="1182"/>
                    <a:pt x="2229" y="1181"/>
                    <a:pt x="2228" y="1181"/>
                  </a:cubicBezTo>
                  <a:cubicBezTo>
                    <a:pt x="2218" y="1179"/>
                    <a:pt x="2208" y="1176"/>
                    <a:pt x="2198" y="1174"/>
                  </a:cubicBezTo>
                  <a:cubicBezTo>
                    <a:pt x="2188" y="1172"/>
                    <a:pt x="2177" y="1170"/>
                    <a:pt x="2167" y="1168"/>
                  </a:cubicBezTo>
                  <a:cubicBezTo>
                    <a:pt x="2157" y="1165"/>
                    <a:pt x="2147" y="1163"/>
                    <a:pt x="2136" y="1161"/>
                  </a:cubicBezTo>
                  <a:cubicBezTo>
                    <a:pt x="2126" y="1159"/>
                    <a:pt x="2116" y="1157"/>
                    <a:pt x="2106" y="1156"/>
                  </a:cubicBezTo>
                  <a:cubicBezTo>
                    <a:pt x="2095" y="1154"/>
                    <a:pt x="2085" y="1152"/>
                    <a:pt x="2075" y="1150"/>
                  </a:cubicBezTo>
                  <a:cubicBezTo>
                    <a:pt x="2064" y="1149"/>
                    <a:pt x="2054" y="1147"/>
                    <a:pt x="2044" y="1145"/>
                  </a:cubicBezTo>
                  <a:cubicBezTo>
                    <a:pt x="2033" y="1144"/>
                    <a:pt x="2023" y="1142"/>
                    <a:pt x="2012" y="1141"/>
                  </a:cubicBezTo>
                  <a:cubicBezTo>
                    <a:pt x="2002" y="1139"/>
                    <a:pt x="1992" y="1138"/>
                    <a:pt x="1981" y="1137"/>
                  </a:cubicBezTo>
                  <a:cubicBezTo>
                    <a:pt x="1974" y="1136"/>
                    <a:pt x="1968" y="1135"/>
                    <a:pt x="1961" y="1134"/>
                  </a:cubicBezTo>
                  <a:cubicBezTo>
                    <a:pt x="1957" y="1134"/>
                    <a:pt x="1953" y="1134"/>
                    <a:pt x="1950" y="1133"/>
                  </a:cubicBezTo>
                  <a:cubicBezTo>
                    <a:pt x="1939" y="1132"/>
                    <a:pt x="1929" y="1131"/>
                    <a:pt x="1918" y="1130"/>
                  </a:cubicBezTo>
                  <a:cubicBezTo>
                    <a:pt x="1908" y="1129"/>
                    <a:pt x="1897" y="1128"/>
                    <a:pt x="1887" y="1127"/>
                  </a:cubicBezTo>
                  <a:cubicBezTo>
                    <a:pt x="1876" y="1126"/>
                    <a:pt x="1866" y="1125"/>
                    <a:pt x="1855" y="1125"/>
                  </a:cubicBezTo>
                  <a:cubicBezTo>
                    <a:pt x="1845" y="1124"/>
                    <a:pt x="1835" y="1123"/>
                    <a:pt x="1824" y="1123"/>
                  </a:cubicBezTo>
                  <a:cubicBezTo>
                    <a:pt x="1824" y="1123"/>
                    <a:pt x="1824" y="1123"/>
                    <a:pt x="1823" y="1123"/>
                  </a:cubicBezTo>
                  <a:cubicBezTo>
                    <a:pt x="1813" y="1122"/>
                    <a:pt x="1802" y="1122"/>
                    <a:pt x="1792" y="1121"/>
                  </a:cubicBezTo>
                  <a:cubicBezTo>
                    <a:pt x="1781" y="1121"/>
                    <a:pt x="1770" y="1121"/>
                    <a:pt x="1760" y="1120"/>
                  </a:cubicBezTo>
                  <a:cubicBezTo>
                    <a:pt x="1749" y="1120"/>
                    <a:pt x="1738" y="1120"/>
                    <a:pt x="1727" y="1120"/>
                  </a:cubicBezTo>
                  <a:cubicBezTo>
                    <a:pt x="1717" y="1120"/>
                    <a:pt x="1706" y="1120"/>
                    <a:pt x="1695" y="1120"/>
                  </a:cubicBezTo>
                  <a:cubicBezTo>
                    <a:pt x="1693" y="1120"/>
                    <a:pt x="1690" y="1120"/>
                    <a:pt x="1687" y="1120"/>
                  </a:cubicBezTo>
                  <a:cubicBezTo>
                    <a:pt x="1663" y="1120"/>
                    <a:pt x="1663" y="1120"/>
                    <a:pt x="1663" y="1120"/>
                  </a:cubicBezTo>
                  <a:cubicBezTo>
                    <a:pt x="1631" y="1121"/>
                    <a:pt x="1631" y="1121"/>
                    <a:pt x="1631" y="1121"/>
                  </a:cubicBezTo>
                  <a:cubicBezTo>
                    <a:pt x="1598" y="1121"/>
                    <a:pt x="1598" y="1121"/>
                    <a:pt x="1598" y="1121"/>
                  </a:cubicBezTo>
                  <a:cubicBezTo>
                    <a:pt x="1566" y="1122"/>
                    <a:pt x="1566" y="1122"/>
                    <a:pt x="1566" y="1122"/>
                  </a:cubicBezTo>
                  <a:cubicBezTo>
                    <a:pt x="1534" y="1123"/>
                    <a:pt x="1534" y="1123"/>
                    <a:pt x="1534" y="1123"/>
                  </a:cubicBezTo>
                  <a:cubicBezTo>
                    <a:pt x="1501" y="1123"/>
                    <a:pt x="1501" y="1123"/>
                    <a:pt x="1501" y="1123"/>
                  </a:cubicBezTo>
                  <a:cubicBezTo>
                    <a:pt x="1469" y="1124"/>
                    <a:pt x="1469" y="1124"/>
                    <a:pt x="1469" y="1124"/>
                  </a:cubicBezTo>
                  <a:cubicBezTo>
                    <a:pt x="1437" y="1125"/>
                    <a:pt x="1437" y="1125"/>
                    <a:pt x="1437" y="1125"/>
                  </a:cubicBezTo>
                  <a:cubicBezTo>
                    <a:pt x="1414" y="1125"/>
                    <a:pt x="1414" y="1125"/>
                    <a:pt x="1414" y="1125"/>
                  </a:cubicBezTo>
                  <a:cubicBezTo>
                    <a:pt x="1404" y="1125"/>
                    <a:pt x="1404" y="1125"/>
                    <a:pt x="1404" y="1125"/>
                  </a:cubicBezTo>
                  <a:cubicBezTo>
                    <a:pt x="1380" y="1126"/>
                    <a:pt x="1380" y="1126"/>
                    <a:pt x="1380" y="1126"/>
                  </a:cubicBezTo>
                  <a:cubicBezTo>
                    <a:pt x="1372" y="1126"/>
                    <a:pt x="1372" y="1126"/>
                    <a:pt x="1372" y="1126"/>
                  </a:cubicBezTo>
                  <a:cubicBezTo>
                    <a:pt x="1363" y="1126"/>
                    <a:pt x="1363" y="1126"/>
                    <a:pt x="1363" y="1126"/>
                  </a:cubicBezTo>
                  <a:cubicBezTo>
                    <a:pt x="1359" y="1126"/>
                    <a:pt x="1359" y="1126"/>
                    <a:pt x="1359" y="1126"/>
                  </a:cubicBezTo>
                  <a:cubicBezTo>
                    <a:pt x="1357" y="1126"/>
                    <a:pt x="1357" y="1126"/>
                    <a:pt x="1357" y="1126"/>
                  </a:cubicBezTo>
                  <a:cubicBezTo>
                    <a:pt x="1354" y="1126"/>
                    <a:pt x="1354" y="1126"/>
                    <a:pt x="1354" y="1126"/>
                  </a:cubicBezTo>
                  <a:cubicBezTo>
                    <a:pt x="1346" y="1126"/>
                    <a:pt x="1346" y="1126"/>
                    <a:pt x="1346" y="1126"/>
                  </a:cubicBezTo>
                  <a:cubicBezTo>
                    <a:pt x="1344" y="1126"/>
                    <a:pt x="1342" y="1126"/>
                    <a:pt x="1340" y="1126"/>
                  </a:cubicBezTo>
                  <a:cubicBezTo>
                    <a:pt x="1329" y="1126"/>
                    <a:pt x="1318" y="1126"/>
                    <a:pt x="1307" y="1126"/>
                  </a:cubicBezTo>
                  <a:cubicBezTo>
                    <a:pt x="1297" y="1126"/>
                    <a:pt x="1287" y="1126"/>
                    <a:pt x="1277" y="1126"/>
                  </a:cubicBezTo>
                  <a:cubicBezTo>
                    <a:pt x="1277" y="1126"/>
                    <a:pt x="1276" y="1126"/>
                    <a:pt x="1275" y="1126"/>
                  </a:cubicBezTo>
                  <a:cubicBezTo>
                    <a:pt x="1264" y="1126"/>
                    <a:pt x="1254" y="1126"/>
                    <a:pt x="1243" y="1126"/>
                  </a:cubicBezTo>
                  <a:cubicBezTo>
                    <a:pt x="1232" y="1126"/>
                    <a:pt x="1221" y="1126"/>
                    <a:pt x="1211" y="1126"/>
                  </a:cubicBezTo>
                  <a:cubicBezTo>
                    <a:pt x="1200" y="1126"/>
                    <a:pt x="1189" y="1126"/>
                    <a:pt x="1178" y="1126"/>
                  </a:cubicBezTo>
                  <a:cubicBezTo>
                    <a:pt x="1168" y="1126"/>
                    <a:pt x="1157" y="1126"/>
                    <a:pt x="1146" y="1126"/>
                  </a:cubicBezTo>
                  <a:cubicBezTo>
                    <a:pt x="1145" y="1126"/>
                    <a:pt x="1143" y="1126"/>
                    <a:pt x="1141" y="1126"/>
                  </a:cubicBezTo>
                  <a:cubicBezTo>
                    <a:pt x="1132" y="1126"/>
                    <a:pt x="1123" y="1126"/>
                    <a:pt x="1114" y="1125"/>
                  </a:cubicBezTo>
                  <a:cubicBezTo>
                    <a:pt x="1104" y="1125"/>
                    <a:pt x="1093" y="1125"/>
                    <a:pt x="1082" y="1125"/>
                  </a:cubicBezTo>
                  <a:cubicBezTo>
                    <a:pt x="1072" y="1124"/>
                    <a:pt x="1061" y="1124"/>
                    <a:pt x="1050" y="1123"/>
                  </a:cubicBezTo>
                  <a:cubicBezTo>
                    <a:pt x="1040" y="1123"/>
                    <a:pt x="1029" y="1122"/>
                    <a:pt x="1019" y="1122"/>
                  </a:cubicBezTo>
                  <a:cubicBezTo>
                    <a:pt x="1014" y="1121"/>
                    <a:pt x="1009" y="1121"/>
                    <a:pt x="1005" y="1121"/>
                  </a:cubicBezTo>
                  <a:cubicBezTo>
                    <a:pt x="999" y="1120"/>
                    <a:pt x="993" y="1120"/>
                    <a:pt x="987" y="1119"/>
                  </a:cubicBezTo>
                  <a:cubicBezTo>
                    <a:pt x="976" y="1118"/>
                    <a:pt x="966" y="1117"/>
                    <a:pt x="955" y="1116"/>
                  </a:cubicBezTo>
                  <a:cubicBezTo>
                    <a:pt x="945" y="1115"/>
                    <a:pt x="934" y="1114"/>
                    <a:pt x="924" y="1113"/>
                  </a:cubicBezTo>
                  <a:cubicBezTo>
                    <a:pt x="914" y="1111"/>
                    <a:pt x="903" y="1110"/>
                    <a:pt x="893" y="1108"/>
                  </a:cubicBezTo>
                  <a:cubicBezTo>
                    <a:pt x="885" y="1107"/>
                    <a:pt x="878" y="1105"/>
                    <a:pt x="870" y="1104"/>
                  </a:cubicBezTo>
                  <a:cubicBezTo>
                    <a:pt x="867" y="1103"/>
                    <a:pt x="865" y="1103"/>
                    <a:pt x="862" y="1102"/>
                  </a:cubicBezTo>
                  <a:cubicBezTo>
                    <a:pt x="852" y="1100"/>
                    <a:pt x="842" y="1097"/>
                    <a:pt x="832" y="1095"/>
                  </a:cubicBezTo>
                  <a:cubicBezTo>
                    <a:pt x="823" y="1092"/>
                    <a:pt x="814" y="1090"/>
                    <a:pt x="805" y="1087"/>
                  </a:cubicBezTo>
                  <a:cubicBezTo>
                    <a:pt x="804" y="1087"/>
                    <a:pt x="803" y="1086"/>
                    <a:pt x="802" y="1086"/>
                  </a:cubicBezTo>
                  <a:cubicBezTo>
                    <a:pt x="792" y="1082"/>
                    <a:pt x="782" y="1079"/>
                    <a:pt x="772" y="1075"/>
                  </a:cubicBezTo>
                  <a:cubicBezTo>
                    <a:pt x="762" y="1070"/>
                    <a:pt x="752" y="1066"/>
                    <a:pt x="743" y="1060"/>
                  </a:cubicBezTo>
                  <a:cubicBezTo>
                    <a:pt x="743" y="1060"/>
                    <a:pt x="743" y="1060"/>
                    <a:pt x="743" y="1060"/>
                  </a:cubicBezTo>
                  <a:cubicBezTo>
                    <a:pt x="741" y="1059"/>
                    <a:pt x="738" y="1058"/>
                    <a:pt x="736" y="1056"/>
                  </a:cubicBezTo>
                  <a:cubicBezTo>
                    <a:pt x="734" y="1055"/>
                    <a:pt x="731" y="1053"/>
                    <a:pt x="729" y="1052"/>
                  </a:cubicBezTo>
                  <a:cubicBezTo>
                    <a:pt x="722" y="1047"/>
                    <a:pt x="722" y="1047"/>
                    <a:pt x="722" y="1047"/>
                  </a:cubicBezTo>
                  <a:cubicBezTo>
                    <a:pt x="720" y="1045"/>
                    <a:pt x="718" y="1043"/>
                    <a:pt x="715" y="1042"/>
                  </a:cubicBezTo>
                  <a:cubicBezTo>
                    <a:pt x="715" y="1042"/>
                    <a:pt x="715" y="1042"/>
                    <a:pt x="715" y="1042"/>
                  </a:cubicBezTo>
                  <a:cubicBezTo>
                    <a:pt x="712" y="1039"/>
                    <a:pt x="712" y="1039"/>
                    <a:pt x="712" y="1039"/>
                  </a:cubicBezTo>
                  <a:cubicBezTo>
                    <a:pt x="709" y="1036"/>
                    <a:pt x="709" y="1036"/>
                    <a:pt x="709" y="1036"/>
                  </a:cubicBezTo>
                  <a:cubicBezTo>
                    <a:pt x="704" y="1032"/>
                    <a:pt x="704" y="1032"/>
                    <a:pt x="704" y="1032"/>
                  </a:cubicBezTo>
                  <a:cubicBezTo>
                    <a:pt x="703" y="1031"/>
                    <a:pt x="702" y="1030"/>
                    <a:pt x="701" y="1029"/>
                  </a:cubicBezTo>
                  <a:cubicBezTo>
                    <a:pt x="700" y="1027"/>
                    <a:pt x="698" y="1025"/>
                    <a:pt x="696" y="1023"/>
                  </a:cubicBezTo>
                  <a:cubicBezTo>
                    <a:pt x="695" y="1022"/>
                    <a:pt x="694" y="1020"/>
                    <a:pt x="693" y="1019"/>
                  </a:cubicBezTo>
                  <a:cubicBezTo>
                    <a:pt x="684" y="1007"/>
                    <a:pt x="676" y="993"/>
                    <a:pt x="671" y="978"/>
                  </a:cubicBezTo>
                  <a:cubicBezTo>
                    <a:pt x="670" y="973"/>
                    <a:pt x="668" y="969"/>
                    <a:pt x="667" y="964"/>
                  </a:cubicBezTo>
                  <a:cubicBezTo>
                    <a:pt x="662" y="943"/>
                    <a:pt x="663" y="920"/>
                    <a:pt x="669" y="899"/>
                  </a:cubicBezTo>
                  <a:cubicBezTo>
                    <a:pt x="671" y="894"/>
                    <a:pt x="673" y="889"/>
                    <a:pt x="675" y="884"/>
                  </a:cubicBezTo>
                  <a:cubicBezTo>
                    <a:pt x="676" y="882"/>
                    <a:pt x="677" y="879"/>
                    <a:pt x="678" y="877"/>
                  </a:cubicBezTo>
                  <a:cubicBezTo>
                    <a:pt x="683" y="869"/>
                    <a:pt x="683" y="869"/>
                    <a:pt x="683" y="869"/>
                  </a:cubicBezTo>
                  <a:cubicBezTo>
                    <a:pt x="688" y="860"/>
                    <a:pt x="695" y="852"/>
                    <a:pt x="703" y="844"/>
                  </a:cubicBezTo>
                  <a:cubicBezTo>
                    <a:pt x="703" y="844"/>
                    <a:pt x="703" y="844"/>
                    <a:pt x="703" y="844"/>
                  </a:cubicBezTo>
                  <a:cubicBezTo>
                    <a:pt x="711" y="836"/>
                    <a:pt x="719" y="829"/>
                    <a:pt x="728" y="822"/>
                  </a:cubicBezTo>
                  <a:cubicBezTo>
                    <a:pt x="733" y="819"/>
                    <a:pt x="737" y="816"/>
                    <a:pt x="742" y="813"/>
                  </a:cubicBezTo>
                  <a:cubicBezTo>
                    <a:pt x="747" y="810"/>
                    <a:pt x="752" y="807"/>
                    <a:pt x="756" y="804"/>
                  </a:cubicBezTo>
                  <a:cubicBezTo>
                    <a:pt x="764" y="800"/>
                    <a:pt x="772" y="796"/>
                    <a:pt x="779" y="792"/>
                  </a:cubicBezTo>
                  <a:cubicBezTo>
                    <a:pt x="791" y="786"/>
                    <a:pt x="803" y="780"/>
                    <a:pt x="815" y="775"/>
                  </a:cubicBezTo>
                  <a:cubicBezTo>
                    <a:pt x="816" y="775"/>
                    <a:pt x="817" y="775"/>
                    <a:pt x="817" y="774"/>
                  </a:cubicBezTo>
                  <a:cubicBezTo>
                    <a:pt x="828" y="770"/>
                    <a:pt x="840" y="765"/>
                    <a:pt x="851" y="761"/>
                  </a:cubicBezTo>
                  <a:cubicBezTo>
                    <a:pt x="863" y="757"/>
                    <a:pt x="874" y="753"/>
                    <a:pt x="886" y="749"/>
                  </a:cubicBezTo>
                  <a:cubicBezTo>
                    <a:pt x="898" y="745"/>
                    <a:pt x="909" y="741"/>
                    <a:pt x="921" y="738"/>
                  </a:cubicBezTo>
                  <a:cubicBezTo>
                    <a:pt x="929" y="735"/>
                    <a:pt x="938" y="733"/>
                    <a:pt x="946" y="730"/>
                  </a:cubicBezTo>
                  <a:cubicBezTo>
                    <a:pt x="949" y="730"/>
                    <a:pt x="952" y="729"/>
                    <a:pt x="955" y="728"/>
                  </a:cubicBezTo>
                  <a:cubicBezTo>
                    <a:pt x="967" y="725"/>
                    <a:pt x="978" y="721"/>
                    <a:pt x="990" y="718"/>
                  </a:cubicBezTo>
                  <a:cubicBezTo>
                    <a:pt x="1001" y="715"/>
                    <a:pt x="1013" y="712"/>
                    <a:pt x="1024" y="710"/>
                  </a:cubicBezTo>
                  <a:cubicBezTo>
                    <a:pt x="1036" y="707"/>
                    <a:pt x="1047" y="704"/>
                    <a:pt x="1058" y="701"/>
                  </a:cubicBezTo>
                  <a:cubicBezTo>
                    <a:pt x="1065" y="699"/>
                    <a:pt x="1071" y="698"/>
                    <a:pt x="1078" y="696"/>
                  </a:cubicBezTo>
                  <a:cubicBezTo>
                    <a:pt x="1083" y="695"/>
                    <a:pt x="1088" y="694"/>
                    <a:pt x="1093" y="693"/>
                  </a:cubicBezTo>
                  <a:cubicBezTo>
                    <a:pt x="1104" y="690"/>
                    <a:pt x="1115" y="687"/>
                    <a:pt x="1127" y="684"/>
                  </a:cubicBezTo>
                  <a:cubicBezTo>
                    <a:pt x="1133" y="683"/>
                    <a:pt x="1138" y="682"/>
                    <a:pt x="1144" y="680"/>
                  </a:cubicBezTo>
                  <a:cubicBezTo>
                    <a:pt x="1150" y="679"/>
                    <a:pt x="1155" y="677"/>
                    <a:pt x="1161" y="676"/>
                  </a:cubicBezTo>
                  <a:cubicBezTo>
                    <a:pt x="1173" y="673"/>
                    <a:pt x="1184" y="669"/>
                    <a:pt x="1196" y="666"/>
                  </a:cubicBezTo>
                  <a:cubicBezTo>
                    <a:pt x="1200" y="665"/>
                    <a:pt x="1205" y="663"/>
                    <a:pt x="1210" y="662"/>
                  </a:cubicBezTo>
                  <a:cubicBezTo>
                    <a:pt x="1217" y="660"/>
                    <a:pt x="1224" y="658"/>
                    <a:pt x="1230" y="655"/>
                  </a:cubicBezTo>
                  <a:cubicBezTo>
                    <a:pt x="1242" y="652"/>
                    <a:pt x="1254" y="648"/>
                    <a:pt x="1265" y="643"/>
                  </a:cubicBezTo>
                  <a:cubicBezTo>
                    <a:pt x="1277" y="639"/>
                    <a:pt x="1289" y="634"/>
                    <a:pt x="1301" y="629"/>
                  </a:cubicBezTo>
                  <a:cubicBezTo>
                    <a:pt x="1313" y="624"/>
                    <a:pt x="1325" y="619"/>
                    <a:pt x="1337" y="613"/>
                  </a:cubicBezTo>
                  <a:cubicBezTo>
                    <a:pt x="1337" y="612"/>
                    <a:pt x="1338" y="612"/>
                    <a:pt x="1338" y="612"/>
                  </a:cubicBezTo>
                  <a:cubicBezTo>
                    <a:pt x="1350" y="606"/>
                    <a:pt x="1362" y="599"/>
                    <a:pt x="1374" y="592"/>
                  </a:cubicBezTo>
                  <a:cubicBezTo>
                    <a:pt x="1382" y="587"/>
                    <a:pt x="1390" y="582"/>
                    <a:pt x="1397" y="576"/>
                  </a:cubicBezTo>
                  <a:cubicBezTo>
                    <a:pt x="1403" y="572"/>
                    <a:pt x="1408" y="568"/>
                    <a:pt x="1413" y="564"/>
                  </a:cubicBezTo>
                  <a:cubicBezTo>
                    <a:pt x="1426" y="554"/>
                    <a:pt x="1437" y="542"/>
                    <a:pt x="1448" y="529"/>
                  </a:cubicBezTo>
                  <a:cubicBezTo>
                    <a:pt x="1451" y="526"/>
                    <a:pt x="1453" y="523"/>
                    <a:pt x="1456" y="519"/>
                  </a:cubicBezTo>
                  <a:cubicBezTo>
                    <a:pt x="1460" y="513"/>
                    <a:pt x="1464" y="507"/>
                    <a:pt x="1468" y="501"/>
                  </a:cubicBezTo>
                  <a:cubicBezTo>
                    <a:pt x="1469" y="498"/>
                    <a:pt x="1471" y="496"/>
                    <a:pt x="1472" y="493"/>
                  </a:cubicBezTo>
                  <a:cubicBezTo>
                    <a:pt x="1473" y="490"/>
                    <a:pt x="1475" y="488"/>
                    <a:pt x="1476" y="485"/>
                  </a:cubicBezTo>
                  <a:cubicBezTo>
                    <a:pt x="1479" y="477"/>
                    <a:pt x="1479" y="477"/>
                    <a:pt x="1479" y="477"/>
                  </a:cubicBezTo>
                  <a:cubicBezTo>
                    <a:pt x="1480" y="474"/>
                    <a:pt x="1481" y="472"/>
                    <a:pt x="1482" y="469"/>
                  </a:cubicBezTo>
                  <a:cubicBezTo>
                    <a:pt x="1490" y="447"/>
                    <a:pt x="1495" y="424"/>
                    <a:pt x="1494" y="401"/>
                  </a:cubicBezTo>
                  <a:cubicBezTo>
                    <a:pt x="1494" y="400"/>
                    <a:pt x="1494" y="400"/>
                    <a:pt x="1494" y="400"/>
                  </a:cubicBezTo>
                  <a:cubicBezTo>
                    <a:pt x="1494" y="400"/>
                    <a:pt x="1494" y="400"/>
                    <a:pt x="1494" y="400"/>
                  </a:cubicBezTo>
                  <a:cubicBezTo>
                    <a:pt x="1493" y="392"/>
                    <a:pt x="1496" y="396"/>
                    <a:pt x="1491" y="376"/>
                  </a:cubicBezTo>
                  <a:cubicBezTo>
                    <a:pt x="1487" y="358"/>
                    <a:pt x="1477" y="343"/>
                    <a:pt x="1469" y="327"/>
                  </a:cubicBezTo>
                  <a:cubicBezTo>
                    <a:pt x="1463" y="316"/>
                    <a:pt x="1456" y="305"/>
                    <a:pt x="1448" y="295"/>
                  </a:cubicBezTo>
                  <a:cubicBezTo>
                    <a:pt x="1447" y="293"/>
                    <a:pt x="1446" y="292"/>
                    <a:pt x="1445" y="291"/>
                  </a:cubicBezTo>
                  <a:cubicBezTo>
                    <a:pt x="1437" y="281"/>
                    <a:pt x="1429" y="271"/>
                    <a:pt x="1420" y="262"/>
                  </a:cubicBezTo>
                  <a:cubicBezTo>
                    <a:pt x="1420" y="262"/>
                    <a:pt x="1419" y="262"/>
                    <a:pt x="1419" y="262"/>
                  </a:cubicBezTo>
                  <a:cubicBezTo>
                    <a:pt x="1418" y="261"/>
                    <a:pt x="1417" y="260"/>
                    <a:pt x="1416" y="258"/>
                  </a:cubicBezTo>
                  <a:cubicBezTo>
                    <a:pt x="1407" y="250"/>
                    <a:pt x="1398" y="243"/>
                    <a:pt x="1389" y="236"/>
                  </a:cubicBezTo>
                  <a:cubicBezTo>
                    <a:pt x="1380" y="229"/>
                    <a:pt x="1371" y="222"/>
                    <a:pt x="1361" y="217"/>
                  </a:cubicBezTo>
                  <a:cubicBezTo>
                    <a:pt x="1360" y="216"/>
                    <a:pt x="1359" y="215"/>
                    <a:pt x="1358" y="215"/>
                  </a:cubicBezTo>
                  <a:cubicBezTo>
                    <a:pt x="1350" y="210"/>
                    <a:pt x="1341" y="205"/>
                    <a:pt x="1333" y="200"/>
                  </a:cubicBezTo>
                  <a:cubicBezTo>
                    <a:pt x="1323" y="195"/>
                    <a:pt x="1314" y="190"/>
                    <a:pt x="1304" y="186"/>
                  </a:cubicBezTo>
                  <a:cubicBezTo>
                    <a:pt x="1294" y="182"/>
                    <a:pt x="1285" y="177"/>
                    <a:pt x="1275" y="173"/>
                  </a:cubicBezTo>
                  <a:cubicBezTo>
                    <a:pt x="1268" y="171"/>
                    <a:pt x="1262" y="168"/>
                    <a:pt x="1255" y="166"/>
                  </a:cubicBezTo>
                  <a:cubicBezTo>
                    <a:pt x="1252" y="165"/>
                    <a:pt x="1248" y="163"/>
                    <a:pt x="1245" y="162"/>
                  </a:cubicBezTo>
                  <a:cubicBezTo>
                    <a:pt x="1235" y="159"/>
                    <a:pt x="1225" y="155"/>
                    <a:pt x="1215" y="152"/>
                  </a:cubicBezTo>
                  <a:cubicBezTo>
                    <a:pt x="1205" y="149"/>
                    <a:pt x="1195" y="146"/>
                    <a:pt x="1185" y="143"/>
                  </a:cubicBezTo>
                  <a:cubicBezTo>
                    <a:pt x="1175" y="140"/>
                    <a:pt x="1165" y="137"/>
                    <a:pt x="1155" y="135"/>
                  </a:cubicBezTo>
                  <a:cubicBezTo>
                    <a:pt x="1152" y="134"/>
                    <a:pt x="1149" y="133"/>
                    <a:pt x="1146" y="132"/>
                  </a:cubicBezTo>
                  <a:cubicBezTo>
                    <a:pt x="1139" y="130"/>
                    <a:pt x="1132" y="128"/>
                    <a:pt x="1125" y="127"/>
                  </a:cubicBezTo>
                  <a:cubicBezTo>
                    <a:pt x="1115" y="124"/>
                    <a:pt x="1104" y="121"/>
                    <a:pt x="1094" y="119"/>
                  </a:cubicBezTo>
                  <a:cubicBezTo>
                    <a:pt x="1093" y="118"/>
                    <a:pt x="1092" y="118"/>
                    <a:pt x="1091" y="118"/>
                  </a:cubicBezTo>
                  <a:cubicBezTo>
                    <a:pt x="1064" y="111"/>
                    <a:pt x="1064" y="111"/>
                    <a:pt x="1064" y="111"/>
                  </a:cubicBezTo>
                  <a:cubicBezTo>
                    <a:pt x="1036" y="104"/>
                    <a:pt x="1036" y="104"/>
                    <a:pt x="1036" y="104"/>
                  </a:cubicBezTo>
                  <a:cubicBezTo>
                    <a:pt x="1034" y="103"/>
                    <a:pt x="1034" y="103"/>
                    <a:pt x="1034" y="103"/>
                  </a:cubicBezTo>
                  <a:cubicBezTo>
                    <a:pt x="1029" y="102"/>
                    <a:pt x="1029" y="102"/>
                    <a:pt x="1029" y="102"/>
                  </a:cubicBezTo>
                  <a:cubicBezTo>
                    <a:pt x="1025" y="101"/>
                    <a:pt x="1025" y="101"/>
                    <a:pt x="1025" y="101"/>
                  </a:cubicBezTo>
                  <a:cubicBezTo>
                    <a:pt x="1024" y="101"/>
                    <a:pt x="1023" y="100"/>
                    <a:pt x="1022" y="100"/>
                  </a:cubicBezTo>
                  <a:cubicBezTo>
                    <a:pt x="1008" y="98"/>
                    <a:pt x="1008" y="98"/>
                    <a:pt x="1008" y="98"/>
                  </a:cubicBezTo>
                  <a:cubicBezTo>
                    <a:pt x="1006" y="97"/>
                    <a:pt x="1005" y="97"/>
                    <a:pt x="1003" y="97"/>
                  </a:cubicBezTo>
                  <a:cubicBezTo>
                    <a:pt x="995" y="95"/>
                    <a:pt x="987" y="94"/>
                    <a:pt x="980" y="92"/>
                  </a:cubicBezTo>
                  <a:cubicBezTo>
                    <a:pt x="977" y="92"/>
                    <a:pt x="975" y="91"/>
                    <a:pt x="972" y="91"/>
                  </a:cubicBezTo>
                  <a:cubicBezTo>
                    <a:pt x="962" y="89"/>
                    <a:pt x="951" y="87"/>
                    <a:pt x="941" y="86"/>
                  </a:cubicBezTo>
                  <a:cubicBezTo>
                    <a:pt x="935" y="85"/>
                    <a:pt x="929" y="84"/>
                    <a:pt x="923" y="83"/>
                  </a:cubicBezTo>
                  <a:cubicBezTo>
                    <a:pt x="919" y="82"/>
                    <a:pt x="915" y="81"/>
                    <a:pt x="910" y="81"/>
                  </a:cubicBezTo>
                  <a:cubicBezTo>
                    <a:pt x="900" y="79"/>
                    <a:pt x="889" y="78"/>
                    <a:pt x="879" y="76"/>
                  </a:cubicBezTo>
                  <a:cubicBezTo>
                    <a:pt x="869" y="75"/>
                    <a:pt x="858" y="73"/>
                    <a:pt x="848" y="72"/>
                  </a:cubicBezTo>
                  <a:cubicBezTo>
                    <a:pt x="837" y="70"/>
                    <a:pt x="827" y="69"/>
                    <a:pt x="817" y="67"/>
                  </a:cubicBezTo>
                  <a:cubicBezTo>
                    <a:pt x="806" y="66"/>
                    <a:pt x="796" y="65"/>
                    <a:pt x="785" y="63"/>
                  </a:cubicBezTo>
                  <a:cubicBezTo>
                    <a:pt x="775" y="62"/>
                    <a:pt x="765" y="61"/>
                    <a:pt x="754" y="59"/>
                  </a:cubicBezTo>
                  <a:cubicBezTo>
                    <a:pt x="744" y="58"/>
                    <a:pt x="733" y="57"/>
                    <a:pt x="723" y="56"/>
                  </a:cubicBezTo>
                  <a:cubicBezTo>
                    <a:pt x="714" y="55"/>
                    <a:pt x="706" y="54"/>
                    <a:pt x="698" y="53"/>
                  </a:cubicBezTo>
                  <a:cubicBezTo>
                    <a:pt x="691" y="52"/>
                    <a:pt x="691" y="52"/>
                    <a:pt x="691" y="52"/>
                  </a:cubicBezTo>
                  <a:cubicBezTo>
                    <a:pt x="660" y="48"/>
                    <a:pt x="660" y="48"/>
                    <a:pt x="660" y="48"/>
                  </a:cubicBezTo>
                  <a:cubicBezTo>
                    <a:pt x="629" y="45"/>
                    <a:pt x="629" y="45"/>
                    <a:pt x="629" y="45"/>
                  </a:cubicBezTo>
                  <a:cubicBezTo>
                    <a:pt x="597" y="41"/>
                    <a:pt x="597" y="41"/>
                    <a:pt x="597" y="41"/>
                  </a:cubicBezTo>
                  <a:cubicBezTo>
                    <a:pt x="566" y="37"/>
                    <a:pt x="566" y="37"/>
                    <a:pt x="566" y="37"/>
                  </a:cubicBezTo>
                  <a:cubicBezTo>
                    <a:pt x="535" y="34"/>
                    <a:pt x="535" y="34"/>
                    <a:pt x="535" y="34"/>
                  </a:cubicBezTo>
                  <a:cubicBezTo>
                    <a:pt x="503" y="30"/>
                    <a:pt x="503" y="30"/>
                    <a:pt x="503" y="30"/>
                  </a:cubicBezTo>
                  <a:cubicBezTo>
                    <a:pt x="472" y="27"/>
                    <a:pt x="472" y="27"/>
                    <a:pt x="472" y="27"/>
                  </a:cubicBezTo>
                  <a:cubicBezTo>
                    <a:pt x="471" y="26"/>
                    <a:pt x="471" y="26"/>
                    <a:pt x="471" y="26"/>
                  </a:cubicBezTo>
                  <a:cubicBezTo>
                    <a:pt x="461" y="25"/>
                    <a:pt x="451" y="24"/>
                    <a:pt x="441" y="23"/>
                  </a:cubicBezTo>
                  <a:cubicBezTo>
                    <a:pt x="430" y="22"/>
                    <a:pt x="420" y="21"/>
                    <a:pt x="409" y="20"/>
                  </a:cubicBezTo>
                  <a:cubicBezTo>
                    <a:pt x="399" y="19"/>
                    <a:pt x="388" y="18"/>
                    <a:pt x="378" y="17"/>
                  </a:cubicBezTo>
                  <a:cubicBezTo>
                    <a:pt x="367" y="16"/>
                    <a:pt x="357" y="15"/>
                    <a:pt x="346" y="14"/>
                  </a:cubicBezTo>
                  <a:cubicBezTo>
                    <a:pt x="336" y="13"/>
                    <a:pt x="325" y="12"/>
                    <a:pt x="315" y="11"/>
                  </a:cubicBezTo>
                  <a:cubicBezTo>
                    <a:pt x="304" y="10"/>
                    <a:pt x="294" y="9"/>
                    <a:pt x="283" y="9"/>
                  </a:cubicBezTo>
                  <a:cubicBezTo>
                    <a:pt x="272" y="8"/>
                    <a:pt x="262" y="7"/>
                    <a:pt x="251" y="6"/>
                  </a:cubicBezTo>
                  <a:cubicBezTo>
                    <a:pt x="249" y="6"/>
                    <a:pt x="247" y="6"/>
                    <a:pt x="244" y="6"/>
                  </a:cubicBezTo>
                  <a:cubicBezTo>
                    <a:pt x="236" y="5"/>
                    <a:pt x="228" y="5"/>
                    <a:pt x="220" y="4"/>
                  </a:cubicBezTo>
                  <a:cubicBezTo>
                    <a:pt x="209" y="4"/>
                    <a:pt x="198" y="3"/>
                    <a:pt x="188" y="3"/>
                  </a:cubicBezTo>
                  <a:cubicBezTo>
                    <a:pt x="177" y="2"/>
                    <a:pt x="167" y="2"/>
                    <a:pt x="156" y="1"/>
                  </a:cubicBezTo>
                  <a:cubicBezTo>
                    <a:pt x="147" y="1"/>
                    <a:pt x="139" y="1"/>
                    <a:pt x="131" y="1"/>
                  </a:cubicBezTo>
                  <a:cubicBezTo>
                    <a:pt x="128" y="1"/>
                    <a:pt x="126" y="0"/>
                    <a:pt x="124" y="0"/>
                  </a:cubicBezTo>
                  <a:cubicBezTo>
                    <a:pt x="117" y="0"/>
                    <a:pt x="109" y="0"/>
                    <a:pt x="102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39" y="0"/>
                    <a:pt x="33" y="0"/>
                    <a:pt x="27" y="0"/>
                  </a:cubicBezTo>
                  <a:cubicBezTo>
                    <a:pt x="24" y="1"/>
                    <a:pt x="20" y="1"/>
                    <a:pt x="17" y="1"/>
                  </a:cubicBezTo>
                  <a:cubicBezTo>
                    <a:pt x="11" y="1"/>
                    <a:pt x="6" y="1"/>
                    <a:pt x="0" y="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10"/>
                    <a:pt x="14" y="10"/>
                    <a:pt x="21" y="10"/>
                  </a:cubicBezTo>
                  <a:cubicBezTo>
                    <a:pt x="24" y="9"/>
                    <a:pt x="27" y="9"/>
                    <a:pt x="30" y="9"/>
                  </a:cubicBezTo>
                  <a:cubicBezTo>
                    <a:pt x="36" y="9"/>
                    <a:pt x="43" y="9"/>
                    <a:pt x="49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13" y="9"/>
                    <a:pt x="120" y="9"/>
                    <a:pt x="127" y="9"/>
                  </a:cubicBezTo>
                  <a:cubicBezTo>
                    <a:pt x="129" y="9"/>
                    <a:pt x="132" y="9"/>
                    <a:pt x="134" y="10"/>
                  </a:cubicBezTo>
                  <a:cubicBezTo>
                    <a:pt x="143" y="10"/>
                    <a:pt x="151" y="10"/>
                    <a:pt x="159" y="10"/>
                  </a:cubicBezTo>
                  <a:cubicBezTo>
                    <a:pt x="169" y="11"/>
                    <a:pt x="180" y="11"/>
                    <a:pt x="191" y="12"/>
                  </a:cubicBezTo>
                  <a:cubicBezTo>
                    <a:pt x="201" y="12"/>
                    <a:pt x="212" y="13"/>
                    <a:pt x="222" y="14"/>
                  </a:cubicBezTo>
                  <a:cubicBezTo>
                    <a:pt x="231" y="14"/>
                    <a:pt x="240" y="15"/>
                    <a:pt x="248" y="15"/>
                  </a:cubicBezTo>
                  <a:cubicBezTo>
                    <a:pt x="250" y="15"/>
                    <a:pt x="252" y="15"/>
                    <a:pt x="254" y="16"/>
                  </a:cubicBezTo>
                  <a:cubicBezTo>
                    <a:pt x="265" y="16"/>
                    <a:pt x="275" y="17"/>
                    <a:pt x="286" y="18"/>
                  </a:cubicBezTo>
                  <a:cubicBezTo>
                    <a:pt x="296" y="19"/>
                    <a:pt x="307" y="20"/>
                    <a:pt x="317" y="20"/>
                  </a:cubicBezTo>
                  <a:cubicBezTo>
                    <a:pt x="328" y="21"/>
                    <a:pt x="338" y="22"/>
                    <a:pt x="349" y="23"/>
                  </a:cubicBezTo>
                  <a:cubicBezTo>
                    <a:pt x="359" y="24"/>
                    <a:pt x="370" y="25"/>
                    <a:pt x="380" y="26"/>
                  </a:cubicBezTo>
                  <a:cubicBezTo>
                    <a:pt x="391" y="27"/>
                    <a:pt x="401" y="28"/>
                    <a:pt x="412" y="29"/>
                  </a:cubicBezTo>
                  <a:cubicBezTo>
                    <a:pt x="422" y="30"/>
                    <a:pt x="433" y="32"/>
                    <a:pt x="443" y="33"/>
                  </a:cubicBezTo>
                  <a:cubicBezTo>
                    <a:pt x="454" y="34"/>
                    <a:pt x="464" y="35"/>
                    <a:pt x="475" y="36"/>
                  </a:cubicBezTo>
                  <a:cubicBezTo>
                    <a:pt x="475" y="36"/>
                    <a:pt x="475" y="36"/>
                    <a:pt x="475" y="36"/>
                  </a:cubicBezTo>
                  <a:cubicBezTo>
                    <a:pt x="506" y="40"/>
                    <a:pt x="506" y="40"/>
                    <a:pt x="506" y="40"/>
                  </a:cubicBezTo>
                  <a:cubicBezTo>
                    <a:pt x="537" y="44"/>
                    <a:pt x="537" y="44"/>
                    <a:pt x="537" y="44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600" y="51"/>
                    <a:pt x="600" y="51"/>
                    <a:pt x="600" y="51"/>
                  </a:cubicBezTo>
                  <a:cubicBezTo>
                    <a:pt x="631" y="55"/>
                    <a:pt x="631" y="55"/>
                    <a:pt x="631" y="55"/>
                  </a:cubicBezTo>
                  <a:cubicBezTo>
                    <a:pt x="663" y="58"/>
                    <a:pt x="663" y="58"/>
                    <a:pt x="663" y="58"/>
                  </a:cubicBezTo>
                  <a:cubicBezTo>
                    <a:pt x="694" y="62"/>
                    <a:pt x="694" y="62"/>
                    <a:pt x="694" y="62"/>
                  </a:cubicBezTo>
                  <a:cubicBezTo>
                    <a:pt x="701" y="63"/>
                    <a:pt x="701" y="63"/>
                    <a:pt x="701" y="63"/>
                  </a:cubicBezTo>
                  <a:cubicBezTo>
                    <a:pt x="709" y="64"/>
                    <a:pt x="717" y="65"/>
                    <a:pt x="725" y="66"/>
                  </a:cubicBezTo>
                  <a:cubicBezTo>
                    <a:pt x="736" y="67"/>
                    <a:pt x="746" y="68"/>
                    <a:pt x="757" y="70"/>
                  </a:cubicBezTo>
                  <a:cubicBezTo>
                    <a:pt x="767" y="71"/>
                    <a:pt x="777" y="72"/>
                    <a:pt x="788" y="74"/>
                  </a:cubicBezTo>
                  <a:cubicBezTo>
                    <a:pt x="798" y="75"/>
                    <a:pt x="809" y="76"/>
                    <a:pt x="819" y="78"/>
                  </a:cubicBezTo>
                  <a:cubicBezTo>
                    <a:pt x="830" y="79"/>
                    <a:pt x="840" y="81"/>
                    <a:pt x="850" y="82"/>
                  </a:cubicBezTo>
                  <a:cubicBezTo>
                    <a:pt x="861" y="84"/>
                    <a:pt x="871" y="85"/>
                    <a:pt x="881" y="87"/>
                  </a:cubicBezTo>
                  <a:cubicBezTo>
                    <a:pt x="892" y="88"/>
                    <a:pt x="902" y="90"/>
                    <a:pt x="913" y="91"/>
                  </a:cubicBezTo>
                  <a:cubicBezTo>
                    <a:pt x="917" y="92"/>
                    <a:pt x="922" y="93"/>
                    <a:pt x="926" y="94"/>
                  </a:cubicBezTo>
                  <a:cubicBezTo>
                    <a:pt x="932" y="94"/>
                    <a:pt x="938" y="95"/>
                    <a:pt x="944" y="96"/>
                  </a:cubicBezTo>
                  <a:cubicBezTo>
                    <a:pt x="954" y="98"/>
                    <a:pt x="964" y="100"/>
                    <a:pt x="974" y="102"/>
                  </a:cubicBezTo>
                  <a:cubicBezTo>
                    <a:pt x="977" y="102"/>
                    <a:pt x="980" y="103"/>
                    <a:pt x="982" y="103"/>
                  </a:cubicBezTo>
                  <a:cubicBezTo>
                    <a:pt x="990" y="105"/>
                    <a:pt x="998" y="106"/>
                    <a:pt x="1005" y="107"/>
                  </a:cubicBezTo>
                  <a:cubicBezTo>
                    <a:pt x="1007" y="108"/>
                    <a:pt x="1009" y="108"/>
                    <a:pt x="1010" y="108"/>
                  </a:cubicBezTo>
                  <a:cubicBezTo>
                    <a:pt x="1024" y="111"/>
                    <a:pt x="1024" y="111"/>
                    <a:pt x="1024" y="111"/>
                  </a:cubicBezTo>
                  <a:cubicBezTo>
                    <a:pt x="1025" y="111"/>
                    <a:pt x="1027" y="112"/>
                    <a:pt x="1028" y="112"/>
                  </a:cubicBezTo>
                  <a:cubicBezTo>
                    <a:pt x="1031" y="113"/>
                    <a:pt x="1031" y="113"/>
                    <a:pt x="1031" y="113"/>
                  </a:cubicBezTo>
                  <a:cubicBezTo>
                    <a:pt x="1036" y="114"/>
                    <a:pt x="1036" y="114"/>
                    <a:pt x="1036" y="114"/>
                  </a:cubicBezTo>
                  <a:cubicBezTo>
                    <a:pt x="1038" y="114"/>
                    <a:pt x="1038" y="114"/>
                    <a:pt x="1038" y="114"/>
                  </a:cubicBezTo>
                  <a:cubicBezTo>
                    <a:pt x="1066" y="122"/>
                    <a:pt x="1066" y="122"/>
                    <a:pt x="1066" y="122"/>
                  </a:cubicBezTo>
                  <a:cubicBezTo>
                    <a:pt x="1093" y="129"/>
                    <a:pt x="1093" y="129"/>
                    <a:pt x="1093" y="129"/>
                  </a:cubicBezTo>
                  <a:cubicBezTo>
                    <a:pt x="1094" y="129"/>
                    <a:pt x="1095" y="129"/>
                    <a:pt x="1097" y="130"/>
                  </a:cubicBezTo>
                  <a:cubicBezTo>
                    <a:pt x="1107" y="132"/>
                    <a:pt x="1117" y="135"/>
                    <a:pt x="1127" y="138"/>
                  </a:cubicBezTo>
                  <a:cubicBezTo>
                    <a:pt x="1134" y="139"/>
                    <a:pt x="1141" y="141"/>
                    <a:pt x="1148" y="143"/>
                  </a:cubicBezTo>
                  <a:cubicBezTo>
                    <a:pt x="1151" y="144"/>
                    <a:pt x="1154" y="145"/>
                    <a:pt x="1157" y="146"/>
                  </a:cubicBezTo>
                  <a:cubicBezTo>
                    <a:pt x="1167" y="148"/>
                    <a:pt x="1177" y="151"/>
                    <a:pt x="1188" y="154"/>
                  </a:cubicBezTo>
                  <a:cubicBezTo>
                    <a:pt x="1198" y="157"/>
                    <a:pt x="1208" y="160"/>
                    <a:pt x="1218" y="164"/>
                  </a:cubicBezTo>
                  <a:cubicBezTo>
                    <a:pt x="1228" y="167"/>
                    <a:pt x="1237" y="170"/>
                    <a:pt x="1247" y="174"/>
                  </a:cubicBezTo>
                  <a:cubicBezTo>
                    <a:pt x="1250" y="175"/>
                    <a:pt x="1253" y="176"/>
                    <a:pt x="1256" y="177"/>
                  </a:cubicBezTo>
                  <a:cubicBezTo>
                    <a:pt x="1263" y="179"/>
                    <a:pt x="1270" y="182"/>
                    <a:pt x="1277" y="185"/>
                  </a:cubicBezTo>
                  <a:cubicBezTo>
                    <a:pt x="1287" y="189"/>
                    <a:pt x="1297" y="193"/>
                    <a:pt x="1306" y="198"/>
                  </a:cubicBezTo>
                  <a:cubicBezTo>
                    <a:pt x="1316" y="202"/>
                    <a:pt x="1326" y="207"/>
                    <a:pt x="1335" y="212"/>
                  </a:cubicBezTo>
                  <a:cubicBezTo>
                    <a:pt x="1343" y="216"/>
                    <a:pt x="1351" y="221"/>
                    <a:pt x="1358" y="225"/>
                  </a:cubicBezTo>
                  <a:cubicBezTo>
                    <a:pt x="1360" y="226"/>
                    <a:pt x="1362" y="228"/>
                    <a:pt x="1363" y="229"/>
                  </a:cubicBezTo>
                  <a:cubicBezTo>
                    <a:pt x="1373" y="235"/>
                    <a:pt x="1382" y="241"/>
                    <a:pt x="1391" y="248"/>
                  </a:cubicBezTo>
                  <a:cubicBezTo>
                    <a:pt x="1399" y="254"/>
                    <a:pt x="1406" y="261"/>
                    <a:pt x="1414" y="268"/>
                  </a:cubicBezTo>
                  <a:cubicBezTo>
                    <a:pt x="1422" y="276"/>
                    <a:pt x="1431" y="286"/>
                    <a:pt x="1438" y="296"/>
                  </a:cubicBezTo>
                  <a:cubicBezTo>
                    <a:pt x="1438" y="296"/>
                    <a:pt x="1439" y="296"/>
                    <a:pt x="1439" y="297"/>
                  </a:cubicBezTo>
                  <a:cubicBezTo>
                    <a:pt x="1448" y="309"/>
                    <a:pt x="1455" y="322"/>
                    <a:pt x="1462" y="335"/>
                  </a:cubicBezTo>
                  <a:cubicBezTo>
                    <a:pt x="1470" y="353"/>
                    <a:pt x="1477" y="372"/>
                    <a:pt x="1481" y="391"/>
                  </a:cubicBezTo>
                  <a:cubicBezTo>
                    <a:pt x="1481" y="393"/>
                    <a:pt x="1482" y="398"/>
                    <a:pt x="1482" y="399"/>
                  </a:cubicBezTo>
                  <a:cubicBezTo>
                    <a:pt x="1482" y="422"/>
                    <a:pt x="1478" y="441"/>
                    <a:pt x="1470" y="462"/>
                  </a:cubicBezTo>
                  <a:cubicBezTo>
                    <a:pt x="1469" y="465"/>
                    <a:pt x="1468" y="467"/>
                    <a:pt x="1467" y="470"/>
                  </a:cubicBezTo>
                  <a:cubicBezTo>
                    <a:pt x="1464" y="478"/>
                    <a:pt x="1464" y="478"/>
                    <a:pt x="1464" y="478"/>
                  </a:cubicBezTo>
                  <a:cubicBezTo>
                    <a:pt x="1463" y="480"/>
                    <a:pt x="1462" y="483"/>
                    <a:pt x="1460" y="485"/>
                  </a:cubicBezTo>
                  <a:cubicBezTo>
                    <a:pt x="1459" y="487"/>
                    <a:pt x="1458" y="489"/>
                    <a:pt x="1457" y="490"/>
                  </a:cubicBezTo>
                  <a:cubicBezTo>
                    <a:pt x="1457" y="491"/>
                    <a:pt x="1457" y="492"/>
                    <a:pt x="1456" y="492"/>
                  </a:cubicBezTo>
                  <a:cubicBezTo>
                    <a:pt x="1451" y="502"/>
                    <a:pt x="1444" y="511"/>
                    <a:pt x="1437" y="520"/>
                  </a:cubicBezTo>
                  <a:cubicBezTo>
                    <a:pt x="1430" y="529"/>
                    <a:pt x="1421" y="538"/>
                    <a:pt x="1412" y="546"/>
                  </a:cubicBezTo>
                  <a:cubicBezTo>
                    <a:pt x="1405" y="553"/>
                    <a:pt x="1396" y="559"/>
                    <a:pt x="1388" y="565"/>
                  </a:cubicBezTo>
                  <a:cubicBezTo>
                    <a:pt x="1383" y="569"/>
                    <a:pt x="1378" y="572"/>
                    <a:pt x="1373" y="575"/>
                  </a:cubicBezTo>
                  <a:cubicBezTo>
                    <a:pt x="1361" y="583"/>
                    <a:pt x="1348" y="590"/>
                    <a:pt x="1336" y="597"/>
                  </a:cubicBezTo>
                  <a:cubicBezTo>
                    <a:pt x="1334" y="598"/>
                    <a:pt x="1332" y="599"/>
                    <a:pt x="1330" y="600"/>
                  </a:cubicBezTo>
                  <a:cubicBezTo>
                    <a:pt x="1320" y="605"/>
                    <a:pt x="1310" y="610"/>
                    <a:pt x="1299" y="614"/>
                  </a:cubicBezTo>
                  <a:cubicBezTo>
                    <a:pt x="1288" y="619"/>
                    <a:pt x="1276" y="624"/>
                    <a:pt x="1264" y="629"/>
                  </a:cubicBezTo>
                  <a:cubicBezTo>
                    <a:pt x="1252" y="633"/>
                    <a:pt x="1240" y="637"/>
                    <a:pt x="1229" y="641"/>
                  </a:cubicBezTo>
                  <a:cubicBezTo>
                    <a:pt x="1220" y="644"/>
                    <a:pt x="1212" y="646"/>
                    <a:pt x="1204" y="649"/>
                  </a:cubicBezTo>
                  <a:cubicBezTo>
                    <a:pt x="1200" y="650"/>
                    <a:pt x="1197" y="651"/>
                    <a:pt x="1194" y="652"/>
                  </a:cubicBezTo>
                  <a:cubicBezTo>
                    <a:pt x="1182" y="655"/>
                    <a:pt x="1171" y="658"/>
                    <a:pt x="1159" y="661"/>
                  </a:cubicBezTo>
                  <a:cubicBezTo>
                    <a:pt x="1152" y="663"/>
                    <a:pt x="1145" y="665"/>
                    <a:pt x="1138" y="667"/>
                  </a:cubicBezTo>
                  <a:cubicBezTo>
                    <a:pt x="1134" y="668"/>
                    <a:pt x="1129" y="669"/>
                    <a:pt x="1125" y="670"/>
                  </a:cubicBezTo>
                  <a:cubicBezTo>
                    <a:pt x="1114" y="673"/>
                    <a:pt x="1102" y="676"/>
                    <a:pt x="1091" y="678"/>
                  </a:cubicBezTo>
                  <a:cubicBezTo>
                    <a:pt x="1085" y="680"/>
                    <a:pt x="1078" y="681"/>
                    <a:pt x="1072" y="683"/>
                  </a:cubicBezTo>
                  <a:cubicBezTo>
                    <a:pt x="1067" y="684"/>
                    <a:pt x="1062" y="685"/>
                    <a:pt x="1057" y="687"/>
                  </a:cubicBezTo>
                  <a:cubicBezTo>
                    <a:pt x="1045" y="689"/>
                    <a:pt x="1034" y="692"/>
                    <a:pt x="1023" y="695"/>
                  </a:cubicBezTo>
                  <a:cubicBezTo>
                    <a:pt x="1011" y="698"/>
                    <a:pt x="1000" y="701"/>
                    <a:pt x="988" y="704"/>
                  </a:cubicBezTo>
                  <a:cubicBezTo>
                    <a:pt x="977" y="707"/>
                    <a:pt x="965" y="710"/>
                    <a:pt x="954" y="713"/>
                  </a:cubicBezTo>
                  <a:cubicBezTo>
                    <a:pt x="949" y="714"/>
                    <a:pt x="944" y="716"/>
                    <a:pt x="939" y="717"/>
                  </a:cubicBezTo>
                  <a:cubicBezTo>
                    <a:pt x="933" y="719"/>
                    <a:pt x="926" y="721"/>
                    <a:pt x="920" y="723"/>
                  </a:cubicBezTo>
                  <a:cubicBezTo>
                    <a:pt x="908" y="726"/>
                    <a:pt x="896" y="730"/>
                    <a:pt x="885" y="733"/>
                  </a:cubicBezTo>
                  <a:cubicBezTo>
                    <a:pt x="873" y="737"/>
                    <a:pt x="861" y="741"/>
                    <a:pt x="850" y="745"/>
                  </a:cubicBezTo>
                  <a:cubicBezTo>
                    <a:pt x="838" y="750"/>
                    <a:pt x="826" y="754"/>
                    <a:pt x="814" y="759"/>
                  </a:cubicBezTo>
                  <a:cubicBezTo>
                    <a:pt x="813" y="760"/>
                    <a:pt x="811" y="760"/>
                    <a:pt x="809" y="761"/>
                  </a:cubicBezTo>
                  <a:cubicBezTo>
                    <a:pt x="799" y="765"/>
                    <a:pt x="789" y="770"/>
                    <a:pt x="778" y="775"/>
                  </a:cubicBezTo>
                  <a:cubicBezTo>
                    <a:pt x="768" y="780"/>
                    <a:pt x="757" y="785"/>
                    <a:pt x="747" y="791"/>
                  </a:cubicBezTo>
                  <a:cubicBezTo>
                    <a:pt x="745" y="792"/>
                    <a:pt x="743" y="793"/>
                    <a:pt x="742" y="794"/>
                  </a:cubicBezTo>
                  <a:cubicBezTo>
                    <a:pt x="734" y="799"/>
                    <a:pt x="726" y="804"/>
                    <a:pt x="718" y="810"/>
                  </a:cubicBezTo>
                  <a:cubicBezTo>
                    <a:pt x="713" y="814"/>
                    <a:pt x="708" y="818"/>
                    <a:pt x="703" y="822"/>
                  </a:cubicBezTo>
                  <a:cubicBezTo>
                    <a:pt x="699" y="825"/>
                    <a:pt x="695" y="829"/>
                    <a:pt x="691" y="832"/>
                  </a:cubicBezTo>
                  <a:cubicBezTo>
                    <a:pt x="683" y="841"/>
                    <a:pt x="676" y="850"/>
                    <a:pt x="670" y="860"/>
                  </a:cubicBezTo>
                  <a:cubicBezTo>
                    <a:pt x="665" y="868"/>
                    <a:pt x="665" y="868"/>
                    <a:pt x="665" y="868"/>
                  </a:cubicBezTo>
                  <a:cubicBezTo>
                    <a:pt x="664" y="870"/>
                    <a:pt x="663" y="873"/>
                    <a:pt x="661" y="876"/>
                  </a:cubicBezTo>
                  <a:cubicBezTo>
                    <a:pt x="659" y="881"/>
                    <a:pt x="657" y="887"/>
                    <a:pt x="655" y="892"/>
                  </a:cubicBezTo>
                  <a:cubicBezTo>
                    <a:pt x="649" y="915"/>
                    <a:pt x="647" y="940"/>
                    <a:pt x="653" y="963"/>
                  </a:cubicBezTo>
                  <a:cubicBezTo>
                    <a:pt x="655" y="973"/>
                    <a:pt x="658" y="983"/>
                    <a:pt x="663" y="992"/>
                  </a:cubicBezTo>
                  <a:cubicBezTo>
                    <a:pt x="668" y="1004"/>
                    <a:pt x="675" y="1015"/>
                    <a:pt x="684" y="1026"/>
                  </a:cubicBezTo>
                  <a:cubicBezTo>
                    <a:pt x="684" y="1027"/>
                    <a:pt x="685" y="1028"/>
                    <a:pt x="686" y="1029"/>
                  </a:cubicBezTo>
                  <a:cubicBezTo>
                    <a:pt x="687" y="1030"/>
                    <a:pt x="688" y="1031"/>
                    <a:pt x="689" y="1032"/>
                  </a:cubicBezTo>
                  <a:cubicBezTo>
                    <a:pt x="691" y="1034"/>
                    <a:pt x="693" y="1037"/>
                    <a:pt x="695" y="1039"/>
                  </a:cubicBezTo>
                  <a:cubicBezTo>
                    <a:pt x="697" y="1040"/>
                    <a:pt x="697" y="1040"/>
                    <a:pt x="697" y="1040"/>
                  </a:cubicBezTo>
                  <a:cubicBezTo>
                    <a:pt x="697" y="1041"/>
                    <a:pt x="698" y="1042"/>
                    <a:pt x="699" y="1043"/>
                  </a:cubicBezTo>
                  <a:cubicBezTo>
                    <a:pt x="706" y="1049"/>
                    <a:pt x="706" y="1049"/>
                    <a:pt x="706" y="1049"/>
                  </a:cubicBezTo>
                  <a:cubicBezTo>
                    <a:pt x="709" y="1052"/>
                    <a:pt x="709" y="1052"/>
                    <a:pt x="709" y="1052"/>
                  </a:cubicBezTo>
                  <a:cubicBezTo>
                    <a:pt x="713" y="1054"/>
                    <a:pt x="713" y="1054"/>
                    <a:pt x="713" y="1054"/>
                  </a:cubicBezTo>
                  <a:cubicBezTo>
                    <a:pt x="714" y="1055"/>
                    <a:pt x="715" y="1056"/>
                    <a:pt x="717" y="1057"/>
                  </a:cubicBezTo>
                  <a:cubicBezTo>
                    <a:pt x="717" y="1058"/>
                    <a:pt x="718" y="1059"/>
                    <a:pt x="719" y="1060"/>
                  </a:cubicBezTo>
                  <a:cubicBezTo>
                    <a:pt x="727" y="1065"/>
                    <a:pt x="727" y="1065"/>
                    <a:pt x="727" y="1065"/>
                  </a:cubicBezTo>
                  <a:cubicBezTo>
                    <a:pt x="729" y="1067"/>
                    <a:pt x="732" y="1068"/>
                    <a:pt x="734" y="1070"/>
                  </a:cubicBezTo>
                  <a:cubicBezTo>
                    <a:pt x="737" y="1071"/>
                    <a:pt x="739" y="1073"/>
                    <a:pt x="742" y="1074"/>
                  </a:cubicBezTo>
                  <a:cubicBezTo>
                    <a:pt x="743" y="1075"/>
                    <a:pt x="744" y="1075"/>
                    <a:pt x="744" y="1076"/>
                  </a:cubicBezTo>
                  <a:cubicBezTo>
                    <a:pt x="754" y="1081"/>
                    <a:pt x="764" y="1086"/>
                    <a:pt x="773" y="1090"/>
                  </a:cubicBezTo>
                  <a:cubicBezTo>
                    <a:pt x="783" y="1094"/>
                    <a:pt x="793" y="1098"/>
                    <a:pt x="803" y="1101"/>
                  </a:cubicBezTo>
                  <a:cubicBezTo>
                    <a:pt x="804" y="1101"/>
                    <a:pt x="804" y="1101"/>
                    <a:pt x="805" y="1102"/>
                  </a:cubicBezTo>
                  <a:cubicBezTo>
                    <a:pt x="814" y="1105"/>
                    <a:pt x="824" y="1107"/>
                    <a:pt x="833" y="1110"/>
                  </a:cubicBezTo>
                  <a:cubicBezTo>
                    <a:pt x="843" y="1113"/>
                    <a:pt x="853" y="1115"/>
                    <a:pt x="863" y="1117"/>
                  </a:cubicBezTo>
                  <a:cubicBezTo>
                    <a:pt x="866" y="1118"/>
                    <a:pt x="869" y="1118"/>
                    <a:pt x="872" y="1119"/>
                  </a:cubicBezTo>
                  <a:cubicBezTo>
                    <a:pt x="879" y="1120"/>
                    <a:pt x="887" y="1122"/>
                    <a:pt x="894" y="1123"/>
                  </a:cubicBezTo>
                  <a:cubicBezTo>
                    <a:pt x="905" y="1125"/>
                    <a:pt x="915" y="1126"/>
                    <a:pt x="925" y="1128"/>
                  </a:cubicBezTo>
                  <a:cubicBezTo>
                    <a:pt x="936" y="1129"/>
                    <a:pt x="946" y="1131"/>
                    <a:pt x="957" y="1132"/>
                  </a:cubicBezTo>
                  <a:cubicBezTo>
                    <a:pt x="967" y="1133"/>
                    <a:pt x="978" y="1134"/>
                    <a:pt x="988" y="1135"/>
                  </a:cubicBezTo>
                  <a:cubicBezTo>
                    <a:pt x="995" y="1135"/>
                    <a:pt x="1001" y="1136"/>
                    <a:pt x="1008" y="1136"/>
                  </a:cubicBezTo>
                  <a:cubicBezTo>
                    <a:pt x="1012" y="1137"/>
                    <a:pt x="1016" y="1137"/>
                    <a:pt x="1020" y="1137"/>
                  </a:cubicBezTo>
                  <a:cubicBezTo>
                    <a:pt x="1030" y="1138"/>
                    <a:pt x="1041" y="1139"/>
                    <a:pt x="1052" y="1139"/>
                  </a:cubicBezTo>
                  <a:cubicBezTo>
                    <a:pt x="1062" y="1140"/>
                    <a:pt x="1073" y="1140"/>
                    <a:pt x="1083" y="1140"/>
                  </a:cubicBezTo>
                  <a:cubicBezTo>
                    <a:pt x="1094" y="1141"/>
                    <a:pt x="1105" y="1141"/>
                    <a:pt x="1115" y="1141"/>
                  </a:cubicBezTo>
                  <a:cubicBezTo>
                    <a:pt x="1125" y="1142"/>
                    <a:pt x="1135" y="1142"/>
                    <a:pt x="1145" y="1142"/>
                  </a:cubicBezTo>
                  <a:cubicBezTo>
                    <a:pt x="1146" y="1142"/>
                    <a:pt x="1147" y="1142"/>
                    <a:pt x="1147" y="1142"/>
                  </a:cubicBezTo>
                  <a:cubicBezTo>
                    <a:pt x="1158" y="1142"/>
                    <a:pt x="1169" y="1142"/>
                    <a:pt x="1180" y="1142"/>
                  </a:cubicBezTo>
                  <a:cubicBezTo>
                    <a:pt x="1190" y="1142"/>
                    <a:pt x="1201" y="1142"/>
                    <a:pt x="1212" y="1142"/>
                  </a:cubicBezTo>
                  <a:cubicBezTo>
                    <a:pt x="1223" y="1142"/>
                    <a:pt x="1233" y="1142"/>
                    <a:pt x="1244" y="1142"/>
                  </a:cubicBezTo>
                  <a:cubicBezTo>
                    <a:pt x="1255" y="1142"/>
                    <a:pt x="1265" y="1142"/>
                    <a:pt x="1276" y="1142"/>
                  </a:cubicBezTo>
                  <a:cubicBezTo>
                    <a:pt x="1278" y="1142"/>
                    <a:pt x="1280" y="1142"/>
                    <a:pt x="1282" y="1142"/>
                  </a:cubicBezTo>
                  <a:cubicBezTo>
                    <a:pt x="1291" y="1142"/>
                    <a:pt x="1299" y="1142"/>
                    <a:pt x="1308" y="1142"/>
                  </a:cubicBezTo>
                  <a:cubicBezTo>
                    <a:pt x="1319" y="1142"/>
                    <a:pt x="1330" y="1142"/>
                    <a:pt x="1341" y="1142"/>
                  </a:cubicBezTo>
                  <a:cubicBezTo>
                    <a:pt x="1344" y="1143"/>
                    <a:pt x="1347" y="1143"/>
                    <a:pt x="1350" y="1143"/>
                  </a:cubicBezTo>
                  <a:cubicBezTo>
                    <a:pt x="1358" y="1143"/>
                    <a:pt x="1358" y="1143"/>
                    <a:pt x="1358" y="1143"/>
                  </a:cubicBezTo>
                  <a:cubicBezTo>
                    <a:pt x="1360" y="1143"/>
                    <a:pt x="1360" y="1143"/>
                    <a:pt x="1360" y="1143"/>
                  </a:cubicBezTo>
                  <a:cubicBezTo>
                    <a:pt x="1363" y="1143"/>
                    <a:pt x="1363" y="1143"/>
                    <a:pt x="1363" y="1143"/>
                  </a:cubicBezTo>
                  <a:cubicBezTo>
                    <a:pt x="1367" y="1143"/>
                    <a:pt x="1367" y="1143"/>
                    <a:pt x="1367" y="1143"/>
                  </a:cubicBezTo>
                  <a:cubicBezTo>
                    <a:pt x="1373" y="1142"/>
                    <a:pt x="1373" y="1142"/>
                    <a:pt x="1373" y="1142"/>
                  </a:cubicBezTo>
                  <a:cubicBezTo>
                    <a:pt x="1384" y="1142"/>
                    <a:pt x="1384" y="1142"/>
                    <a:pt x="1384" y="1142"/>
                  </a:cubicBezTo>
                  <a:cubicBezTo>
                    <a:pt x="1405" y="1142"/>
                    <a:pt x="1405" y="1142"/>
                    <a:pt x="1405" y="1142"/>
                  </a:cubicBezTo>
                  <a:cubicBezTo>
                    <a:pt x="1418" y="1142"/>
                    <a:pt x="1418" y="1142"/>
                    <a:pt x="1418" y="1142"/>
                  </a:cubicBezTo>
                  <a:cubicBezTo>
                    <a:pt x="1437" y="1141"/>
                    <a:pt x="1437" y="1141"/>
                    <a:pt x="1437" y="1141"/>
                  </a:cubicBezTo>
                  <a:cubicBezTo>
                    <a:pt x="1470" y="1141"/>
                    <a:pt x="1470" y="1141"/>
                    <a:pt x="1470" y="1141"/>
                  </a:cubicBezTo>
                  <a:cubicBezTo>
                    <a:pt x="1502" y="1140"/>
                    <a:pt x="1502" y="1140"/>
                    <a:pt x="1502" y="1140"/>
                  </a:cubicBezTo>
                  <a:cubicBezTo>
                    <a:pt x="1534" y="1140"/>
                    <a:pt x="1534" y="1140"/>
                    <a:pt x="1534" y="1140"/>
                  </a:cubicBezTo>
                  <a:cubicBezTo>
                    <a:pt x="1567" y="1139"/>
                    <a:pt x="1567" y="1139"/>
                    <a:pt x="1567" y="1139"/>
                  </a:cubicBezTo>
                  <a:cubicBezTo>
                    <a:pt x="1599" y="1139"/>
                    <a:pt x="1599" y="1139"/>
                    <a:pt x="1599" y="1139"/>
                  </a:cubicBezTo>
                  <a:cubicBezTo>
                    <a:pt x="1631" y="1138"/>
                    <a:pt x="1631" y="1138"/>
                    <a:pt x="1631" y="1138"/>
                  </a:cubicBezTo>
                  <a:cubicBezTo>
                    <a:pt x="1664" y="1138"/>
                    <a:pt x="1664" y="1138"/>
                    <a:pt x="1664" y="1138"/>
                  </a:cubicBezTo>
                  <a:cubicBezTo>
                    <a:pt x="1691" y="1137"/>
                    <a:pt x="1691" y="1137"/>
                    <a:pt x="1691" y="1137"/>
                  </a:cubicBezTo>
                  <a:cubicBezTo>
                    <a:pt x="1693" y="1137"/>
                    <a:pt x="1695" y="1137"/>
                    <a:pt x="1696" y="1137"/>
                  </a:cubicBezTo>
                  <a:cubicBezTo>
                    <a:pt x="1707" y="1137"/>
                    <a:pt x="1718" y="1137"/>
                    <a:pt x="1728" y="1137"/>
                  </a:cubicBezTo>
                  <a:cubicBezTo>
                    <a:pt x="1739" y="1137"/>
                    <a:pt x="1750" y="1137"/>
                    <a:pt x="1760" y="1138"/>
                  </a:cubicBezTo>
                  <a:cubicBezTo>
                    <a:pt x="1771" y="1138"/>
                    <a:pt x="1782" y="1138"/>
                    <a:pt x="1792" y="1139"/>
                  </a:cubicBezTo>
                  <a:cubicBezTo>
                    <a:pt x="1803" y="1139"/>
                    <a:pt x="1814" y="1140"/>
                    <a:pt x="1824" y="1140"/>
                  </a:cubicBezTo>
                  <a:cubicBezTo>
                    <a:pt x="1825" y="1140"/>
                    <a:pt x="1826" y="1140"/>
                    <a:pt x="1827" y="1140"/>
                  </a:cubicBezTo>
                  <a:cubicBezTo>
                    <a:pt x="1837" y="1141"/>
                    <a:pt x="1846" y="1142"/>
                    <a:pt x="1856" y="1142"/>
                  </a:cubicBezTo>
                  <a:cubicBezTo>
                    <a:pt x="1867" y="1143"/>
                    <a:pt x="1877" y="1144"/>
                    <a:pt x="1888" y="1145"/>
                  </a:cubicBezTo>
                  <a:cubicBezTo>
                    <a:pt x="1898" y="1146"/>
                    <a:pt x="1909" y="1146"/>
                    <a:pt x="1919" y="1147"/>
                  </a:cubicBezTo>
                  <a:cubicBezTo>
                    <a:pt x="1930" y="1148"/>
                    <a:pt x="1940" y="1150"/>
                    <a:pt x="1951" y="1151"/>
                  </a:cubicBezTo>
                  <a:cubicBezTo>
                    <a:pt x="1955" y="1151"/>
                    <a:pt x="1959" y="1152"/>
                    <a:pt x="1963" y="1152"/>
                  </a:cubicBezTo>
                  <a:cubicBezTo>
                    <a:pt x="1969" y="1153"/>
                    <a:pt x="1976" y="1154"/>
                    <a:pt x="1982" y="1154"/>
                  </a:cubicBezTo>
                  <a:cubicBezTo>
                    <a:pt x="1992" y="1156"/>
                    <a:pt x="2003" y="1157"/>
                    <a:pt x="2013" y="1159"/>
                  </a:cubicBezTo>
                  <a:cubicBezTo>
                    <a:pt x="2024" y="1160"/>
                    <a:pt x="2034" y="1162"/>
                    <a:pt x="2044" y="1163"/>
                  </a:cubicBezTo>
                  <a:cubicBezTo>
                    <a:pt x="2055" y="1165"/>
                    <a:pt x="2065" y="1166"/>
                    <a:pt x="2075" y="1168"/>
                  </a:cubicBezTo>
                  <a:cubicBezTo>
                    <a:pt x="2086" y="1170"/>
                    <a:pt x="2096" y="1172"/>
                    <a:pt x="2106" y="1173"/>
                  </a:cubicBezTo>
                  <a:cubicBezTo>
                    <a:pt x="2117" y="1175"/>
                    <a:pt x="2127" y="1177"/>
                    <a:pt x="2137" y="1179"/>
                  </a:cubicBezTo>
                  <a:cubicBezTo>
                    <a:pt x="2147" y="1181"/>
                    <a:pt x="2158" y="1183"/>
                    <a:pt x="2168" y="1186"/>
                  </a:cubicBezTo>
                  <a:cubicBezTo>
                    <a:pt x="2178" y="1188"/>
                    <a:pt x="2188" y="1190"/>
                    <a:pt x="2198" y="1192"/>
                  </a:cubicBezTo>
                  <a:cubicBezTo>
                    <a:pt x="2209" y="1195"/>
                    <a:pt x="2219" y="1197"/>
                    <a:pt x="2229" y="1199"/>
                  </a:cubicBezTo>
                  <a:cubicBezTo>
                    <a:pt x="2230" y="1200"/>
                    <a:pt x="2230" y="1200"/>
                    <a:pt x="2231" y="1200"/>
                  </a:cubicBezTo>
                  <a:cubicBezTo>
                    <a:pt x="2241" y="1202"/>
                    <a:pt x="2250" y="1205"/>
                    <a:pt x="2259" y="1207"/>
                  </a:cubicBezTo>
                  <a:cubicBezTo>
                    <a:pt x="2269" y="1210"/>
                    <a:pt x="2280" y="1212"/>
                    <a:pt x="2290" y="1215"/>
                  </a:cubicBezTo>
                  <a:cubicBezTo>
                    <a:pt x="2300" y="1218"/>
                    <a:pt x="2310" y="1221"/>
                    <a:pt x="2320" y="1224"/>
                  </a:cubicBezTo>
                  <a:cubicBezTo>
                    <a:pt x="2330" y="1227"/>
                    <a:pt x="2340" y="1230"/>
                    <a:pt x="2350" y="1233"/>
                  </a:cubicBezTo>
                  <a:cubicBezTo>
                    <a:pt x="2360" y="1236"/>
                    <a:pt x="2370" y="1239"/>
                    <a:pt x="2380" y="1242"/>
                  </a:cubicBezTo>
                  <a:cubicBezTo>
                    <a:pt x="2390" y="1245"/>
                    <a:pt x="2400" y="1249"/>
                    <a:pt x="2410" y="1252"/>
                  </a:cubicBezTo>
                  <a:cubicBezTo>
                    <a:pt x="2420" y="1255"/>
                    <a:pt x="2430" y="1259"/>
                    <a:pt x="2440" y="1262"/>
                  </a:cubicBezTo>
                  <a:cubicBezTo>
                    <a:pt x="2449" y="1266"/>
                    <a:pt x="2459" y="1269"/>
                    <a:pt x="2469" y="1273"/>
                  </a:cubicBezTo>
                  <a:cubicBezTo>
                    <a:pt x="2476" y="1276"/>
                    <a:pt x="2484" y="1279"/>
                    <a:pt x="2491" y="1281"/>
                  </a:cubicBezTo>
                  <a:cubicBezTo>
                    <a:pt x="2493" y="1282"/>
                    <a:pt x="2496" y="1283"/>
                    <a:pt x="2499" y="1285"/>
                  </a:cubicBezTo>
                  <a:cubicBezTo>
                    <a:pt x="2509" y="1288"/>
                    <a:pt x="2518" y="1292"/>
                    <a:pt x="2528" y="1296"/>
                  </a:cubicBezTo>
                  <a:cubicBezTo>
                    <a:pt x="2538" y="1300"/>
                    <a:pt x="2548" y="1305"/>
                    <a:pt x="2557" y="1309"/>
                  </a:cubicBezTo>
                  <a:cubicBezTo>
                    <a:pt x="2567" y="1313"/>
                    <a:pt x="2577" y="1317"/>
                    <a:pt x="2587" y="1322"/>
                  </a:cubicBezTo>
                  <a:cubicBezTo>
                    <a:pt x="2596" y="1326"/>
                    <a:pt x="2606" y="1331"/>
                    <a:pt x="2616" y="1335"/>
                  </a:cubicBezTo>
                  <a:cubicBezTo>
                    <a:pt x="2625" y="1340"/>
                    <a:pt x="2635" y="1344"/>
                    <a:pt x="2644" y="1349"/>
                  </a:cubicBezTo>
                  <a:cubicBezTo>
                    <a:pt x="2654" y="1354"/>
                    <a:pt x="2664" y="1359"/>
                    <a:pt x="2673" y="1364"/>
                  </a:cubicBezTo>
                  <a:cubicBezTo>
                    <a:pt x="2683" y="1369"/>
                    <a:pt x="2692" y="1374"/>
                    <a:pt x="2702" y="1379"/>
                  </a:cubicBezTo>
                  <a:cubicBezTo>
                    <a:pt x="2711" y="1384"/>
                    <a:pt x="2721" y="1389"/>
                    <a:pt x="2730" y="1395"/>
                  </a:cubicBezTo>
                  <a:cubicBezTo>
                    <a:pt x="2732" y="1396"/>
                    <a:pt x="2734" y="1397"/>
                    <a:pt x="2736" y="1398"/>
                  </a:cubicBezTo>
                  <a:cubicBezTo>
                    <a:pt x="2744" y="1402"/>
                    <a:pt x="2751" y="1407"/>
                    <a:pt x="2759" y="1411"/>
                  </a:cubicBezTo>
                  <a:cubicBezTo>
                    <a:pt x="2768" y="1417"/>
                    <a:pt x="2777" y="1423"/>
                    <a:pt x="2787" y="1428"/>
                  </a:cubicBezTo>
                  <a:cubicBezTo>
                    <a:pt x="2796" y="1434"/>
                    <a:pt x="2806" y="1440"/>
                    <a:pt x="2815" y="1446"/>
                  </a:cubicBezTo>
                  <a:cubicBezTo>
                    <a:pt x="2824" y="1452"/>
                    <a:pt x="2833" y="1458"/>
                    <a:pt x="2843" y="1465"/>
                  </a:cubicBezTo>
                  <a:cubicBezTo>
                    <a:pt x="2846" y="1466"/>
                    <a:pt x="2848" y="1468"/>
                    <a:pt x="2851" y="1470"/>
                  </a:cubicBezTo>
                  <a:cubicBezTo>
                    <a:pt x="2858" y="1475"/>
                    <a:pt x="2864" y="1479"/>
                    <a:pt x="2870" y="1484"/>
                  </a:cubicBezTo>
                  <a:cubicBezTo>
                    <a:pt x="2880" y="1490"/>
                    <a:pt x="2889" y="1497"/>
                    <a:pt x="2898" y="1504"/>
                  </a:cubicBezTo>
                  <a:cubicBezTo>
                    <a:pt x="2907" y="1510"/>
                    <a:pt x="2916" y="1517"/>
                    <a:pt x="2925" y="1524"/>
                  </a:cubicBezTo>
                  <a:cubicBezTo>
                    <a:pt x="2934" y="1532"/>
                    <a:pt x="2943" y="1539"/>
                    <a:pt x="2952" y="1546"/>
                  </a:cubicBezTo>
                  <a:cubicBezTo>
                    <a:pt x="2955" y="1548"/>
                    <a:pt x="2957" y="1550"/>
                    <a:pt x="2960" y="1552"/>
                  </a:cubicBezTo>
                  <a:cubicBezTo>
                    <a:pt x="2966" y="1558"/>
                    <a:pt x="2973" y="1563"/>
                    <a:pt x="2979" y="1569"/>
                  </a:cubicBezTo>
                  <a:cubicBezTo>
                    <a:pt x="2988" y="1576"/>
                    <a:pt x="2997" y="1584"/>
                    <a:pt x="3006" y="1592"/>
                  </a:cubicBezTo>
                  <a:cubicBezTo>
                    <a:pt x="3015" y="1600"/>
                    <a:pt x="3023" y="1608"/>
                    <a:pt x="3032" y="1616"/>
                  </a:cubicBezTo>
                  <a:cubicBezTo>
                    <a:pt x="3041" y="1625"/>
                    <a:pt x="3049" y="1633"/>
                    <a:pt x="3057" y="1641"/>
                  </a:cubicBezTo>
                  <a:cubicBezTo>
                    <a:pt x="3065" y="1649"/>
                    <a:pt x="3073" y="1657"/>
                    <a:pt x="3080" y="1665"/>
                  </a:cubicBezTo>
                  <a:cubicBezTo>
                    <a:pt x="3089" y="1674"/>
                    <a:pt x="3097" y="1683"/>
                    <a:pt x="3106" y="1693"/>
                  </a:cubicBezTo>
                  <a:cubicBezTo>
                    <a:pt x="3114" y="1702"/>
                    <a:pt x="3123" y="1712"/>
                    <a:pt x="3131" y="1722"/>
                  </a:cubicBezTo>
                  <a:cubicBezTo>
                    <a:pt x="3136" y="1728"/>
                    <a:pt x="3141" y="1734"/>
                    <a:pt x="3146" y="1741"/>
                  </a:cubicBezTo>
                  <a:cubicBezTo>
                    <a:pt x="3150" y="1745"/>
                    <a:pt x="3153" y="1749"/>
                    <a:pt x="3156" y="1753"/>
                  </a:cubicBezTo>
                  <a:cubicBezTo>
                    <a:pt x="3160" y="1758"/>
                    <a:pt x="3164" y="1763"/>
                    <a:pt x="3167" y="1767"/>
                  </a:cubicBezTo>
                  <a:cubicBezTo>
                    <a:pt x="3172" y="1773"/>
                    <a:pt x="3176" y="1779"/>
                    <a:pt x="3181" y="1786"/>
                  </a:cubicBezTo>
                  <a:cubicBezTo>
                    <a:pt x="3183" y="1789"/>
                    <a:pt x="3185" y="1792"/>
                    <a:pt x="3187" y="1795"/>
                  </a:cubicBezTo>
                  <a:cubicBezTo>
                    <a:pt x="3193" y="1803"/>
                    <a:pt x="3199" y="1812"/>
                    <a:pt x="3205" y="1820"/>
                  </a:cubicBezTo>
                  <a:cubicBezTo>
                    <a:pt x="3205" y="1821"/>
                    <a:pt x="3206" y="1822"/>
                    <a:pt x="3206" y="1823"/>
                  </a:cubicBezTo>
                  <a:cubicBezTo>
                    <a:pt x="3213" y="1832"/>
                    <a:pt x="3219" y="1842"/>
                    <a:pt x="3225" y="1851"/>
                  </a:cubicBezTo>
                  <a:cubicBezTo>
                    <a:pt x="3226" y="1853"/>
                    <a:pt x="3227" y="1855"/>
                    <a:pt x="3228" y="1857"/>
                  </a:cubicBezTo>
                  <a:cubicBezTo>
                    <a:pt x="3236" y="1869"/>
                    <a:pt x="3244" y="1882"/>
                    <a:pt x="3251" y="1895"/>
                  </a:cubicBezTo>
                  <a:cubicBezTo>
                    <a:pt x="3259" y="1909"/>
                    <a:pt x="3266" y="1923"/>
                    <a:pt x="3273" y="1937"/>
                  </a:cubicBezTo>
                  <a:cubicBezTo>
                    <a:pt x="3279" y="1948"/>
                    <a:pt x="3284" y="1959"/>
                    <a:pt x="3289" y="1970"/>
                  </a:cubicBezTo>
                  <a:cubicBezTo>
                    <a:pt x="3291" y="1974"/>
                    <a:pt x="3293" y="1979"/>
                    <a:pt x="3295" y="1983"/>
                  </a:cubicBezTo>
                  <a:cubicBezTo>
                    <a:pt x="3302" y="1999"/>
                    <a:pt x="3309" y="2015"/>
                    <a:pt x="3316" y="2032"/>
                  </a:cubicBezTo>
                  <a:cubicBezTo>
                    <a:pt x="3322" y="2050"/>
                    <a:pt x="3329" y="2069"/>
                    <a:pt x="3335" y="2087"/>
                  </a:cubicBezTo>
                  <a:cubicBezTo>
                    <a:pt x="3336" y="2090"/>
                    <a:pt x="3337" y="2093"/>
                    <a:pt x="3338" y="2097"/>
                  </a:cubicBezTo>
                  <a:cubicBezTo>
                    <a:pt x="3343" y="2113"/>
                    <a:pt x="3347" y="2130"/>
                    <a:pt x="3352" y="2146"/>
                  </a:cubicBezTo>
                  <a:cubicBezTo>
                    <a:pt x="3373" y="2146"/>
                    <a:pt x="3373" y="2146"/>
                    <a:pt x="3373" y="2146"/>
                  </a:cubicBezTo>
                  <a:cubicBezTo>
                    <a:pt x="3371" y="2136"/>
                    <a:pt x="3368" y="2126"/>
                    <a:pt x="3365" y="211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18E1DE3C-EBBE-2411-F63C-13DF3B718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825625"/>
              <a:ext cx="5667375" cy="5073650"/>
            </a:xfrm>
            <a:custGeom>
              <a:avLst/>
              <a:gdLst>
                <a:gd name="T0" fmla="*/ 2234 w 2234"/>
                <a:gd name="T1" fmla="*/ 1809 h 1999"/>
                <a:gd name="T2" fmla="*/ 2223 w 2234"/>
                <a:gd name="T3" fmla="*/ 1712 h 1999"/>
                <a:gd name="T4" fmla="*/ 2172 w 2234"/>
                <a:gd name="T5" fmla="*/ 1596 h 1999"/>
                <a:gd name="T6" fmla="*/ 2110 w 2234"/>
                <a:gd name="T7" fmla="*/ 1522 h 1999"/>
                <a:gd name="T8" fmla="*/ 2042 w 2234"/>
                <a:gd name="T9" fmla="*/ 1465 h 1999"/>
                <a:gd name="T10" fmla="*/ 1962 w 2234"/>
                <a:gd name="T11" fmla="*/ 1413 h 1999"/>
                <a:gd name="T12" fmla="*/ 1897 w 2234"/>
                <a:gd name="T13" fmla="*/ 1382 h 1999"/>
                <a:gd name="T14" fmla="*/ 1698 w 2234"/>
                <a:gd name="T15" fmla="*/ 1328 h 1999"/>
                <a:gd name="T16" fmla="*/ 1491 w 2234"/>
                <a:gd name="T17" fmla="*/ 1304 h 1999"/>
                <a:gd name="T18" fmla="*/ 1282 w 2234"/>
                <a:gd name="T19" fmla="*/ 1291 h 1999"/>
                <a:gd name="T20" fmla="*/ 1049 w 2234"/>
                <a:gd name="T21" fmla="*/ 1279 h 1999"/>
                <a:gd name="T22" fmla="*/ 842 w 2234"/>
                <a:gd name="T23" fmla="*/ 1260 h 1999"/>
                <a:gd name="T24" fmla="*/ 640 w 2234"/>
                <a:gd name="T25" fmla="*/ 1230 h 1999"/>
                <a:gd name="T26" fmla="*/ 453 w 2234"/>
                <a:gd name="T27" fmla="*/ 1187 h 1999"/>
                <a:gd name="T28" fmla="*/ 272 w 2234"/>
                <a:gd name="T29" fmla="*/ 1119 h 1999"/>
                <a:gd name="T30" fmla="*/ 130 w 2234"/>
                <a:gd name="T31" fmla="*/ 1012 h 1999"/>
                <a:gd name="T32" fmla="*/ 93 w 2234"/>
                <a:gd name="T33" fmla="*/ 950 h 1999"/>
                <a:gd name="T34" fmla="*/ 107 w 2234"/>
                <a:gd name="T35" fmla="*/ 760 h 1999"/>
                <a:gd name="T36" fmla="*/ 159 w 2234"/>
                <a:gd name="T37" fmla="*/ 689 h 1999"/>
                <a:gd name="T38" fmla="*/ 299 w 2234"/>
                <a:gd name="T39" fmla="*/ 582 h 1999"/>
                <a:gd name="T40" fmla="*/ 511 w 2234"/>
                <a:gd name="T41" fmla="*/ 494 h 1999"/>
                <a:gd name="T42" fmla="*/ 711 w 2234"/>
                <a:gd name="T43" fmla="*/ 441 h 1999"/>
                <a:gd name="T44" fmla="*/ 940 w 2234"/>
                <a:gd name="T45" fmla="*/ 369 h 1999"/>
                <a:gd name="T46" fmla="*/ 1051 w 2234"/>
                <a:gd name="T47" fmla="*/ 208 h 1999"/>
                <a:gd name="T48" fmla="*/ 992 w 2234"/>
                <a:gd name="T49" fmla="*/ 125 h 1999"/>
                <a:gd name="T50" fmla="*/ 843 w 2234"/>
                <a:gd name="T51" fmla="*/ 58 h 1999"/>
                <a:gd name="T52" fmla="*/ 637 w 2234"/>
                <a:gd name="T53" fmla="*/ 32 h 1999"/>
                <a:gd name="T54" fmla="*/ 443 w 2234"/>
                <a:gd name="T55" fmla="*/ 19 h 1999"/>
                <a:gd name="T56" fmla="*/ 218 w 2234"/>
                <a:gd name="T57" fmla="*/ 9 h 1999"/>
                <a:gd name="T58" fmla="*/ 8 w 2234"/>
                <a:gd name="T59" fmla="*/ 0 h 1999"/>
                <a:gd name="T60" fmla="*/ 153 w 2234"/>
                <a:gd name="T61" fmla="*/ 15 h 1999"/>
                <a:gd name="T62" fmla="*/ 386 w 2234"/>
                <a:gd name="T63" fmla="*/ 26 h 1999"/>
                <a:gd name="T64" fmla="*/ 595 w 2234"/>
                <a:gd name="T65" fmla="*/ 38 h 1999"/>
                <a:gd name="T66" fmla="*/ 801 w 2234"/>
                <a:gd name="T67" fmla="*/ 59 h 1999"/>
                <a:gd name="T68" fmla="*/ 954 w 2234"/>
                <a:gd name="T69" fmla="*/ 109 h 1999"/>
                <a:gd name="T70" fmla="*/ 1036 w 2234"/>
                <a:gd name="T71" fmla="*/ 195 h 1999"/>
                <a:gd name="T72" fmla="*/ 965 w 2234"/>
                <a:gd name="T73" fmla="*/ 340 h 1999"/>
                <a:gd name="T74" fmla="*/ 733 w 2234"/>
                <a:gd name="T75" fmla="*/ 423 h 1999"/>
                <a:gd name="T76" fmla="*/ 516 w 2234"/>
                <a:gd name="T77" fmla="*/ 478 h 1999"/>
                <a:gd name="T78" fmla="*/ 299 w 2234"/>
                <a:gd name="T79" fmla="*/ 565 h 1999"/>
                <a:gd name="T80" fmla="*/ 171 w 2234"/>
                <a:gd name="T81" fmla="*/ 655 h 1999"/>
                <a:gd name="T82" fmla="*/ 101 w 2234"/>
                <a:gd name="T83" fmla="*/ 741 h 1999"/>
                <a:gd name="T84" fmla="*/ 72 w 2234"/>
                <a:gd name="T85" fmla="*/ 927 h 1999"/>
                <a:gd name="T86" fmla="*/ 103 w 2234"/>
                <a:gd name="T87" fmla="*/ 995 h 1999"/>
                <a:gd name="T88" fmla="*/ 225 w 2234"/>
                <a:gd name="T89" fmla="*/ 1107 h 1999"/>
                <a:gd name="T90" fmla="*/ 395 w 2234"/>
                <a:gd name="T91" fmla="*/ 1184 h 1999"/>
                <a:gd name="T92" fmla="*/ 594 w 2234"/>
                <a:gd name="T93" fmla="*/ 1236 h 1999"/>
                <a:gd name="T94" fmla="*/ 798 w 2234"/>
                <a:gd name="T95" fmla="*/ 1270 h 1999"/>
                <a:gd name="T96" fmla="*/ 1004 w 2234"/>
                <a:gd name="T97" fmla="*/ 1292 h 1999"/>
                <a:gd name="T98" fmla="*/ 1213 w 2234"/>
                <a:gd name="T99" fmla="*/ 1305 h 1999"/>
                <a:gd name="T100" fmla="*/ 1422 w 2234"/>
                <a:gd name="T101" fmla="*/ 1316 h 1999"/>
                <a:gd name="T102" fmla="*/ 1629 w 2234"/>
                <a:gd name="T103" fmla="*/ 1336 h 1999"/>
                <a:gd name="T104" fmla="*/ 1809 w 2234"/>
                <a:gd name="T105" fmla="*/ 1370 h 1999"/>
                <a:gd name="T106" fmla="*/ 1950 w 2234"/>
                <a:gd name="T107" fmla="*/ 1425 h 1999"/>
                <a:gd name="T108" fmla="*/ 2001 w 2234"/>
                <a:gd name="T109" fmla="*/ 1456 h 1999"/>
                <a:gd name="T110" fmla="*/ 2081 w 2234"/>
                <a:gd name="T111" fmla="*/ 1516 h 1999"/>
                <a:gd name="T112" fmla="*/ 2152 w 2234"/>
                <a:gd name="T113" fmla="*/ 1598 h 1999"/>
                <a:gd name="T114" fmla="*/ 2200 w 2234"/>
                <a:gd name="T115" fmla="*/ 1699 h 1999"/>
                <a:gd name="T116" fmla="*/ 2214 w 2234"/>
                <a:gd name="T117" fmla="*/ 1805 h 1999"/>
                <a:gd name="T118" fmla="*/ 2184 w 2234"/>
                <a:gd name="T119" fmla="*/ 1971 h 1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34" h="1999">
                  <a:moveTo>
                    <a:pt x="2204" y="1980"/>
                  </a:moveTo>
                  <a:cubicBezTo>
                    <a:pt x="2206" y="1971"/>
                    <a:pt x="2206" y="1971"/>
                    <a:pt x="2206" y="1971"/>
                  </a:cubicBezTo>
                  <a:cubicBezTo>
                    <a:pt x="2208" y="1965"/>
                    <a:pt x="2210" y="1959"/>
                    <a:pt x="2212" y="1953"/>
                  </a:cubicBezTo>
                  <a:cubicBezTo>
                    <a:pt x="2214" y="1947"/>
                    <a:pt x="2215" y="1940"/>
                    <a:pt x="2217" y="1934"/>
                  </a:cubicBezTo>
                  <a:cubicBezTo>
                    <a:pt x="2218" y="1928"/>
                    <a:pt x="2220" y="1922"/>
                    <a:pt x="2221" y="1915"/>
                  </a:cubicBezTo>
                  <a:cubicBezTo>
                    <a:pt x="2223" y="1909"/>
                    <a:pt x="2224" y="1903"/>
                    <a:pt x="2225" y="1897"/>
                  </a:cubicBezTo>
                  <a:cubicBezTo>
                    <a:pt x="2227" y="1890"/>
                    <a:pt x="2228" y="1884"/>
                    <a:pt x="2229" y="1877"/>
                  </a:cubicBezTo>
                  <a:cubicBezTo>
                    <a:pt x="2231" y="1864"/>
                    <a:pt x="2232" y="1851"/>
                    <a:pt x="2233" y="1838"/>
                  </a:cubicBezTo>
                  <a:cubicBezTo>
                    <a:pt x="2234" y="1832"/>
                    <a:pt x="2234" y="1825"/>
                    <a:pt x="2234" y="1819"/>
                  </a:cubicBezTo>
                  <a:cubicBezTo>
                    <a:pt x="2234" y="1809"/>
                    <a:pt x="2234" y="1809"/>
                    <a:pt x="2234" y="1809"/>
                  </a:cubicBezTo>
                  <a:cubicBezTo>
                    <a:pt x="2234" y="1799"/>
                    <a:pt x="2234" y="1799"/>
                    <a:pt x="2234" y="1799"/>
                  </a:cubicBezTo>
                  <a:cubicBezTo>
                    <a:pt x="2234" y="1792"/>
                    <a:pt x="2234" y="1785"/>
                    <a:pt x="2233" y="1779"/>
                  </a:cubicBezTo>
                  <a:cubicBezTo>
                    <a:pt x="2233" y="1776"/>
                    <a:pt x="2233" y="1773"/>
                    <a:pt x="2232" y="1770"/>
                  </a:cubicBezTo>
                  <a:cubicBezTo>
                    <a:pt x="2232" y="1766"/>
                    <a:pt x="2232" y="1762"/>
                    <a:pt x="2231" y="1759"/>
                  </a:cubicBezTo>
                  <a:cubicBezTo>
                    <a:pt x="2231" y="1754"/>
                    <a:pt x="2231" y="1754"/>
                    <a:pt x="2231" y="1754"/>
                  </a:cubicBezTo>
                  <a:cubicBezTo>
                    <a:pt x="2230" y="1749"/>
                    <a:pt x="2230" y="1749"/>
                    <a:pt x="2230" y="1749"/>
                  </a:cubicBezTo>
                  <a:cubicBezTo>
                    <a:pt x="2228" y="1739"/>
                    <a:pt x="2228" y="1739"/>
                    <a:pt x="2228" y="1739"/>
                  </a:cubicBezTo>
                  <a:cubicBezTo>
                    <a:pt x="2227" y="1729"/>
                    <a:pt x="2227" y="1729"/>
                    <a:pt x="2227" y="1729"/>
                  </a:cubicBezTo>
                  <a:cubicBezTo>
                    <a:pt x="2226" y="1725"/>
                    <a:pt x="2225" y="1722"/>
                    <a:pt x="2224" y="1719"/>
                  </a:cubicBezTo>
                  <a:cubicBezTo>
                    <a:pt x="2224" y="1716"/>
                    <a:pt x="2223" y="1714"/>
                    <a:pt x="2223" y="1712"/>
                  </a:cubicBezTo>
                  <a:cubicBezTo>
                    <a:pt x="2222" y="1708"/>
                    <a:pt x="2221" y="1703"/>
                    <a:pt x="2219" y="1699"/>
                  </a:cubicBezTo>
                  <a:cubicBezTo>
                    <a:pt x="2217" y="1693"/>
                    <a:pt x="2215" y="1686"/>
                    <a:pt x="2213" y="1680"/>
                  </a:cubicBezTo>
                  <a:cubicBezTo>
                    <a:pt x="2212" y="1676"/>
                    <a:pt x="2211" y="1673"/>
                    <a:pt x="2209" y="1669"/>
                  </a:cubicBezTo>
                  <a:cubicBezTo>
                    <a:pt x="2208" y="1666"/>
                    <a:pt x="2207" y="1663"/>
                    <a:pt x="2206" y="1660"/>
                  </a:cubicBezTo>
                  <a:cubicBezTo>
                    <a:pt x="2203" y="1654"/>
                    <a:pt x="2201" y="1648"/>
                    <a:pt x="2197" y="1642"/>
                  </a:cubicBezTo>
                  <a:cubicBezTo>
                    <a:pt x="2196" y="1639"/>
                    <a:pt x="2195" y="1637"/>
                    <a:pt x="2194" y="1635"/>
                  </a:cubicBezTo>
                  <a:cubicBezTo>
                    <a:pt x="2192" y="1631"/>
                    <a:pt x="2190" y="1627"/>
                    <a:pt x="2188" y="1623"/>
                  </a:cubicBezTo>
                  <a:cubicBezTo>
                    <a:pt x="2184" y="1617"/>
                    <a:pt x="2181" y="1611"/>
                    <a:pt x="2177" y="1605"/>
                  </a:cubicBezTo>
                  <a:cubicBezTo>
                    <a:pt x="2177" y="1605"/>
                    <a:pt x="2177" y="1605"/>
                    <a:pt x="2177" y="1605"/>
                  </a:cubicBezTo>
                  <a:cubicBezTo>
                    <a:pt x="2175" y="1602"/>
                    <a:pt x="2174" y="1599"/>
                    <a:pt x="2172" y="1596"/>
                  </a:cubicBezTo>
                  <a:cubicBezTo>
                    <a:pt x="2166" y="1588"/>
                    <a:pt x="2166" y="1588"/>
                    <a:pt x="2166" y="1588"/>
                  </a:cubicBezTo>
                  <a:cubicBezTo>
                    <a:pt x="2164" y="1585"/>
                    <a:pt x="2162" y="1582"/>
                    <a:pt x="2160" y="1579"/>
                  </a:cubicBezTo>
                  <a:cubicBezTo>
                    <a:pt x="2158" y="1577"/>
                    <a:pt x="2156" y="1574"/>
                    <a:pt x="2154" y="1571"/>
                  </a:cubicBezTo>
                  <a:cubicBezTo>
                    <a:pt x="2150" y="1566"/>
                    <a:pt x="2146" y="1561"/>
                    <a:pt x="2142" y="1557"/>
                  </a:cubicBezTo>
                  <a:cubicBezTo>
                    <a:pt x="2141" y="1556"/>
                    <a:pt x="2141" y="1555"/>
                    <a:pt x="2140" y="1555"/>
                  </a:cubicBezTo>
                  <a:cubicBezTo>
                    <a:pt x="2138" y="1552"/>
                    <a:pt x="2136" y="1549"/>
                    <a:pt x="2134" y="1547"/>
                  </a:cubicBezTo>
                  <a:cubicBezTo>
                    <a:pt x="2126" y="1539"/>
                    <a:pt x="2126" y="1539"/>
                    <a:pt x="2126" y="1539"/>
                  </a:cubicBezTo>
                  <a:cubicBezTo>
                    <a:pt x="2125" y="1538"/>
                    <a:pt x="2124" y="1537"/>
                    <a:pt x="2123" y="1536"/>
                  </a:cubicBezTo>
                  <a:cubicBezTo>
                    <a:pt x="2119" y="1532"/>
                    <a:pt x="2116" y="1528"/>
                    <a:pt x="2112" y="1524"/>
                  </a:cubicBezTo>
                  <a:cubicBezTo>
                    <a:pt x="2111" y="1523"/>
                    <a:pt x="2111" y="1523"/>
                    <a:pt x="2110" y="1522"/>
                  </a:cubicBezTo>
                  <a:cubicBezTo>
                    <a:pt x="2109" y="1522"/>
                    <a:pt x="2109" y="1521"/>
                    <a:pt x="2108" y="1520"/>
                  </a:cubicBezTo>
                  <a:cubicBezTo>
                    <a:pt x="2106" y="1518"/>
                    <a:pt x="2104" y="1516"/>
                    <a:pt x="2101" y="1514"/>
                  </a:cubicBezTo>
                  <a:cubicBezTo>
                    <a:pt x="2098" y="1511"/>
                    <a:pt x="2095" y="1508"/>
                    <a:pt x="2092" y="1506"/>
                  </a:cubicBezTo>
                  <a:cubicBezTo>
                    <a:pt x="2085" y="1498"/>
                    <a:pt x="2085" y="1498"/>
                    <a:pt x="2085" y="1498"/>
                  </a:cubicBezTo>
                  <a:cubicBezTo>
                    <a:pt x="2084" y="1498"/>
                    <a:pt x="2083" y="1497"/>
                    <a:pt x="2082" y="1496"/>
                  </a:cubicBezTo>
                  <a:cubicBezTo>
                    <a:pt x="2080" y="1495"/>
                    <a:pt x="2078" y="1493"/>
                    <a:pt x="2077" y="1492"/>
                  </a:cubicBezTo>
                  <a:cubicBezTo>
                    <a:pt x="2072" y="1488"/>
                    <a:pt x="2067" y="1484"/>
                    <a:pt x="2062" y="1480"/>
                  </a:cubicBezTo>
                  <a:cubicBezTo>
                    <a:pt x="2062" y="1479"/>
                    <a:pt x="2061" y="1479"/>
                    <a:pt x="2060" y="1478"/>
                  </a:cubicBezTo>
                  <a:cubicBezTo>
                    <a:pt x="2055" y="1473"/>
                    <a:pt x="2049" y="1470"/>
                    <a:pt x="2043" y="1465"/>
                  </a:cubicBezTo>
                  <a:cubicBezTo>
                    <a:pt x="2043" y="1465"/>
                    <a:pt x="2043" y="1465"/>
                    <a:pt x="2042" y="1465"/>
                  </a:cubicBezTo>
                  <a:cubicBezTo>
                    <a:pt x="2037" y="1461"/>
                    <a:pt x="2032" y="1457"/>
                    <a:pt x="2026" y="1453"/>
                  </a:cubicBezTo>
                  <a:cubicBezTo>
                    <a:pt x="2025" y="1452"/>
                    <a:pt x="2023" y="1451"/>
                    <a:pt x="2022" y="1450"/>
                  </a:cubicBezTo>
                  <a:cubicBezTo>
                    <a:pt x="2018" y="1447"/>
                    <a:pt x="2013" y="1444"/>
                    <a:pt x="2008" y="1441"/>
                  </a:cubicBezTo>
                  <a:cubicBezTo>
                    <a:pt x="2002" y="1437"/>
                    <a:pt x="2002" y="1437"/>
                    <a:pt x="2002" y="1437"/>
                  </a:cubicBezTo>
                  <a:cubicBezTo>
                    <a:pt x="1999" y="1435"/>
                    <a:pt x="1999" y="1435"/>
                    <a:pt x="1999" y="1435"/>
                  </a:cubicBezTo>
                  <a:cubicBezTo>
                    <a:pt x="1995" y="1432"/>
                    <a:pt x="1995" y="1432"/>
                    <a:pt x="1995" y="1432"/>
                  </a:cubicBezTo>
                  <a:cubicBezTo>
                    <a:pt x="1990" y="1429"/>
                    <a:pt x="1990" y="1429"/>
                    <a:pt x="1990" y="1429"/>
                  </a:cubicBezTo>
                  <a:cubicBezTo>
                    <a:pt x="1987" y="1428"/>
                    <a:pt x="1984" y="1426"/>
                    <a:pt x="1981" y="1424"/>
                  </a:cubicBezTo>
                  <a:cubicBezTo>
                    <a:pt x="1978" y="1422"/>
                    <a:pt x="1975" y="1420"/>
                    <a:pt x="1972" y="1419"/>
                  </a:cubicBezTo>
                  <a:cubicBezTo>
                    <a:pt x="1962" y="1413"/>
                    <a:pt x="1962" y="1413"/>
                    <a:pt x="1962" y="1413"/>
                  </a:cubicBezTo>
                  <a:cubicBezTo>
                    <a:pt x="1961" y="1412"/>
                    <a:pt x="1961" y="1412"/>
                    <a:pt x="1961" y="1412"/>
                  </a:cubicBezTo>
                  <a:cubicBezTo>
                    <a:pt x="1960" y="1412"/>
                    <a:pt x="1960" y="1412"/>
                    <a:pt x="1960" y="1412"/>
                  </a:cubicBezTo>
                  <a:cubicBezTo>
                    <a:pt x="1958" y="1410"/>
                    <a:pt x="1958" y="1410"/>
                    <a:pt x="1958" y="1410"/>
                  </a:cubicBezTo>
                  <a:cubicBezTo>
                    <a:pt x="1953" y="1408"/>
                    <a:pt x="1953" y="1408"/>
                    <a:pt x="1953" y="1408"/>
                  </a:cubicBezTo>
                  <a:cubicBezTo>
                    <a:pt x="1943" y="1403"/>
                    <a:pt x="1943" y="1403"/>
                    <a:pt x="1943" y="1403"/>
                  </a:cubicBezTo>
                  <a:cubicBezTo>
                    <a:pt x="1940" y="1401"/>
                    <a:pt x="1940" y="1401"/>
                    <a:pt x="1940" y="1401"/>
                  </a:cubicBezTo>
                  <a:cubicBezTo>
                    <a:pt x="1934" y="1398"/>
                    <a:pt x="1934" y="1398"/>
                    <a:pt x="1934" y="1398"/>
                  </a:cubicBezTo>
                  <a:cubicBezTo>
                    <a:pt x="1929" y="1395"/>
                    <a:pt x="1923" y="1393"/>
                    <a:pt x="1918" y="1391"/>
                  </a:cubicBezTo>
                  <a:cubicBezTo>
                    <a:pt x="1917" y="1390"/>
                    <a:pt x="1915" y="1389"/>
                    <a:pt x="1914" y="1389"/>
                  </a:cubicBezTo>
                  <a:cubicBezTo>
                    <a:pt x="1908" y="1386"/>
                    <a:pt x="1903" y="1384"/>
                    <a:pt x="1897" y="1382"/>
                  </a:cubicBezTo>
                  <a:cubicBezTo>
                    <a:pt x="1890" y="1379"/>
                    <a:pt x="1883" y="1376"/>
                    <a:pt x="1875" y="1373"/>
                  </a:cubicBezTo>
                  <a:cubicBezTo>
                    <a:pt x="1868" y="1371"/>
                    <a:pt x="1861" y="1368"/>
                    <a:pt x="1854" y="1366"/>
                  </a:cubicBezTo>
                  <a:cubicBezTo>
                    <a:pt x="1846" y="1363"/>
                    <a:pt x="1839" y="1361"/>
                    <a:pt x="1832" y="1358"/>
                  </a:cubicBezTo>
                  <a:cubicBezTo>
                    <a:pt x="1824" y="1356"/>
                    <a:pt x="1817" y="1354"/>
                    <a:pt x="1810" y="1352"/>
                  </a:cubicBezTo>
                  <a:cubicBezTo>
                    <a:pt x="1802" y="1350"/>
                    <a:pt x="1795" y="1348"/>
                    <a:pt x="1787" y="1346"/>
                  </a:cubicBezTo>
                  <a:cubicBezTo>
                    <a:pt x="1780" y="1345"/>
                    <a:pt x="1773" y="1343"/>
                    <a:pt x="1765" y="1341"/>
                  </a:cubicBezTo>
                  <a:cubicBezTo>
                    <a:pt x="1759" y="1340"/>
                    <a:pt x="1753" y="1338"/>
                    <a:pt x="1746" y="1337"/>
                  </a:cubicBezTo>
                  <a:cubicBezTo>
                    <a:pt x="1745" y="1337"/>
                    <a:pt x="1744" y="1336"/>
                    <a:pt x="1743" y="1336"/>
                  </a:cubicBezTo>
                  <a:cubicBezTo>
                    <a:pt x="1735" y="1335"/>
                    <a:pt x="1728" y="1333"/>
                    <a:pt x="1720" y="1332"/>
                  </a:cubicBezTo>
                  <a:cubicBezTo>
                    <a:pt x="1713" y="1330"/>
                    <a:pt x="1705" y="1329"/>
                    <a:pt x="1698" y="1328"/>
                  </a:cubicBezTo>
                  <a:cubicBezTo>
                    <a:pt x="1690" y="1327"/>
                    <a:pt x="1682" y="1325"/>
                    <a:pt x="1675" y="1324"/>
                  </a:cubicBezTo>
                  <a:cubicBezTo>
                    <a:pt x="1667" y="1323"/>
                    <a:pt x="1660" y="1322"/>
                    <a:pt x="1652" y="1321"/>
                  </a:cubicBezTo>
                  <a:cubicBezTo>
                    <a:pt x="1645" y="1320"/>
                    <a:pt x="1637" y="1319"/>
                    <a:pt x="1629" y="1318"/>
                  </a:cubicBezTo>
                  <a:cubicBezTo>
                    <a:pt x="1622" y="1317"/>
                    <a:pt x="1614" y="1316"/>
                    <a:pt x="1606" y="1315"/>
                  </a:cubicBezTo>
                  <a:cubicBezTo>
                    <a:pt x="1599" y="1314"/>
                    <a:pt x="1591" y="1313"/>
                    <a:pt x="1583" y="1312"/>
                  </a:cubicBezTo>
                  <a:cubicBezTo>
                    <a:pt x="1579" y="1312"/>
                    <a:pt x="1574" y="1311"/>
                    <a:pt x="1569" y="1311"/>
                  </a:cubicBezTo>
                  <a:cubicBezTo>
                    <a:pt x="1566" y="1311"/>
                    <a:pt x="1563" y="1310"/>
                    <a:pt x="1560" y="1310"/>
                  </a:cubicBezTo>
                  <a:cubicBezTo>
                    <a:pt x="1553" y="1309"/>
                    <a:pt x="1545" y="1309"/>
                    <a:pt x="1537" y="1308"/>
                  </a:cubicBezTo>
                  <a:cubicBezTo>
                    <a:pt x="1530" y="1307"/>
                    <a:pt x="1522" y="1307"/>
                    <a:pt x="1514" y="1306"/>
                  </a:cubicBezTo>
                  <a:cubicBezTo>
                    <a:pt x="1507" y="1305"/>
                    <a:pt x="1499" y="1305"/>
                    <a:pt x="1491" y="1304"/>
                  </a:cubicBezTo>
                  <a:cubicBezTo>
                    <a:pt x="1483" y="1303"/>
                    <a:pt x="1476" y="1303"/>
                    <a:pt x="1468" y="1302"/>
                  </a:cubicBezTo>
                  <a:cubicBezTo>
                    <a:pt x="1460" y="1302"/>
                    <a:pt x="1453" y="1301"/>
                    <a:pt x="1445" y="1300"/>
                  </a:cubicBezTo>
                  <a:cubicBezTo>
                    <a:pt x="1437" y="1300"/>
                    <a:pt x="1429" y="1299"/>
                    <a:pt x="1422" y="1299"/>
                  </a:cubicBezTo>
                  <a:cubicBezTo>
                    <a:pt x="1414" y="1298"/>
                    <a:pt x="1406" y="1298"/>
                    <a:pt x="1398" y="1297"/>
                  </a:cubicBezTo>
                  <a:cubicBezTo>
                    <a:pt x="1395" y="1297"/>
                    <a:pt x="1392" y="1297"/>
                    <a:pt x="1388" y="1297"/>
                  </a:cubicBezTo>
                  <a:cubicBezTo>
                    <a:pt x="1384" y="1297"/>
                    <a:pt x="1379" y="1296"/>
                    <a:pt x="1375" y="1296"/>
                  </a:cubicBezTo>
                  <a:cubicBezTo>
                    <a:pt x="1367" y="1296"/>
                    <a:pt x="1360" y="1295"/>
                    <a:pt x="1352" y="1295"/>
                  </a:cubicBezTo>
                  <a:cubicBezTo>
                    <a:pt x="1344" y="1294"/>
                    <a:pt x="1336" y="1294"/>
                    <a:pt x="1329" y="1293"/>
                  </a:cubicBezTo>
                  <a:cubicBezTo>
                    <a:pt x="1321" y="1293"/>
                    <a:pt x="1313" y="1293"/>
                    <a:pt x="1305" y="1292"/>
                  </a:cubicBezTo>
                  <a:cubicBezTo>
                    <a:pt x="1298" y="1292"/>
                    <a:pt x="1290" y="1291"/>
                    <a:pt x="1282" y="1291"/>
                  </a:cubicBezTo>
                  <a:cubicBezTo>
                    <a:pt x="1274" y="1291"/>
                    <a:pt x="1267" y="1290"/>
                    <a:pt x="1259" y="1290"/>
                  </a:cubicBezTo>
                  <a:cubicBezTo>
                    <a:pt x="1251" y="1289"/>
                    <a:pt x="1243" y="1289"/>
                    <a:pt x="1235" y="1289"/>
                  </a:cubicBezTo>
                  <a:cubicBezTo>
                    <a:pt x="1228" y="1288"/>
                    <a:pt x="1220" y="1288"/>
                    <a:pt x="1212" y="1288"/>
                  </a:cubicBezTo>
                  <a:cubicBezTo>
                    <a:pt x="1204" y="1287"/>
                    <a:pt x="1197" y="1287"/>
                    <a:pt x="1189" y="1286"/>
                  </a:cubicBezTo>
                  <a:cubicBezTo>
                    <a:pt x="1181" y="1286"/>
                    <a:pt x="1173" y="1286"/>
                    <a:pt x="1166" y="1285"/>
                  </a:cubicBezTo>
                  <a:cubicBezTo>
                    <a:pt x="1158" y="1285"/>
                    <a:pt x="1150" y="1284"/>
                    <a:pt x="1142" y="1284"/>
                  </a:cubicBezTo>
                  <a:cubicBezTo>
                    <a:pt x="1135" y="1284"/>
                    <a:pt x="1127" y="1283"/>
                    <a:pt x="1119" y="1283"/>
                  </a:cubicBezTo>
                  <a:cubicBezTo>
                    <a:pt x="1111" y="1282"/>
                    <a:pt x="1104" y="1282"/>
                    <a:pt x="1096" y="1281"/>
                  </a:cubicBezTo>
                  <a:cubicBezTo>
                    <a:pt x="1088" y="1281"/>
                    <a:pt x="1080" y="1281"/>
                    <a:pt x="1073" y="1280"/>
                  </a:cubicBezTo>
                  <a:cubicBezTo>
                    <a:pt x="1065" y="1280"/>
                    <a:pt x="1057" y="1279"/>
                    <a:pt x="1049" y="1279"/>
                  </a:cubicBezTo>
                  <a:cubicBezTo>
                    <a:pt x="1042" y="1278"/>
                    <a:pt x="1034" y="1278"/>
                    <a:pt x="1026" y="1277"/>
                  </a:cubicBezTo>
                  <a:cubicBezTo>
                    <a:pt x="1023" y="1277"/>
                    <a:pt x="1020" y="1277"/>
                    <a:pt x="1017" y="1276"/>
                  </a:cubicBezTo>
                  <a:cubicBezTo>
                    <a:pt x="1012" y="1276"/>
                    <a:pt x="1008" y="1276"/>
                    <a:pt x="1003" y="1275"/>
                  </a:cubicBezTo>
                  <a:cubicBezTo>
                    <a:pt x="995" y="1275"/>
                    <a:pt x="988" y="1274"/>
                    <a:pt x="980" y="1274"/>
                  </a:cubicBezTo>
                  <a:cubicBezTo>
                    <a:pt x="972" y="1273"/>
                    <a:pt x="964" y="1272"/>
                    <a:pt x="957" y="1272"/>
                  </a:cubicBezTo>
                  <a:cubicBezTo>
                    <a:pt x="949" y="1271"/>
                    <a:pt x="941" y="1270"/>
                    <a:pt x="934" y="1270"/>
                  </a:cubicBezTo>
                  <a:cubicBezTo>
                    <a:pt x="926" y="1269"/>
                    <a:pt x="918" y="1268"/>
                    <a:pt x="911" y="1267"/>
                  </a:cubicBezTo>
                  <a:cubicBezTo>
                    <a:pt x="903" y="1267"/>
                    <a:pt x="895" y="1266"/>
                    <a:pt x="888" y="1265"/>
                  </a:cubicBezTo>
                  <a:cubicBezTo>
                    <a:pt x="880" y="1264"/>
                    <a:pt x="872" y="1263"/>
                    <a:pt x="865" y="1263"/>
                  </a:cubicBezTo>
                  <a:cubicBezTo>
                    <a:pt x="857" y="1262"/>
                    <a:pt x="849" y="1261"/>
                    <a:pt x="842" y="1260"/>
                  </a:cubicBezTo>
                  <a:cubicBezTo>
                    <a:pt x="837" y="1259"/>
                    <a:pt x="833" y="1259"/>
                    <a:pt x="829" y="1258"/>
                  </a:cubicBezTo>
                  <a:cubicBezTo>
                    <a:pt x="826" y="1258"/>
                    <a:pt x="822" y="1257"/>
                    <a:pt x="819" y="1257"/>
                  </a:cubicBezTo>
                  <a:cubicBezTo>
                    <a:pt x="811" y="1256"/>
                    <a:pt x="803" y="1255"/>
                    <a:pt x="796" y="1254"/>
                  </a:cubicBezTo>
                  <a:cubicBezTo>
                    <a:pt x="788" y="1253"/>
                    <a:pt x="781" y="1252"/>
                    <a:pt x="773" y="1251"/>
                  </a:cubicBezTo>
                  <a:cubicBezTo>
                    <a:pt x="765" y="1250"/>
                    <a:pt x="758" y="1249"/>
                    <a:pt x="750" y="1248"/>
                  </a:cubicBezTo>
                  <a:cubicBezTo>
                    <a:pt x="743" y="1247"/>
                    <a:pt x="735" y="1246"/>
                    <a:pt x="727" y="1244"/>
                  </a:cubicBezTo>
                  <a:cubicBezTo>
                    <a:pt x="720" y="1243"/>
                    <a:pt x="712" y="1242"/>
                    <a:pt x="705" y="1241"/>
                  </a:cubicBezTo>
                  <a:cubicBezTo>
                    <a:pt x="697" y="1240"/>
                    <a:pt x="690" y="1238"/>
                    <a:pt x="682" y="1237"/>
                  </a:cubicBezTo>
                  <a:cubicBezTo>
                    <a:pt x="674" y="1236"/>
                    <a:pt x="667" y="1235"/>
                    <a:pt x="659" y="1233"/>
                  </a:cubicBezTo>
                  <a:cubicBezTo>
                    <a:pt x="653" y="1232"/>
                    <a:pt x="646" y="1231"/>
                    <a:pt x="640" y="1230"/>
                  </a:cubicBezTo>
                  <a:cubicBezTo>
                    <a:pt x="639" y="1230"/>
                    <a:pt x="638" y="1230"/>
                    <a:pt x="637" y="1229"/>
                  </a:cubicBezTo>
                  <a:cubicBezTo>
                    <a:pt x="629" y="1228"/>
                    <a:pt x="622" y="1227"/>
                    <a:pt x="614" y="1225"/>
                  </a:cubicBezTo>
                  <a:cubicBezTo>
                    <a:pt x="607" y="1224"/>
                    <a:pt x="599" y="1222"/>
                    <a:pt x="592" y="1221"/>
                  </a:cubicBezTo>
                  <a:cubicBezTo>
                    <a:pt x="584" y="1219"/>
                    <a:pt x="577" y="1218"/>
                    <a:pt x="569" y="1216"/>
                  </a:cubicBezTo>
                  <a:cubicBezTo>
                    <a:pt x="562" y="1214"/>
                    <a:pt x="554" y="1213"/>
                    <a:pt x="547" y="1211"/>
                  </a:cubicBezTo>
                  <a:cubicBezTo>
                    <a:pt x="539" y="1209"/>
                    <a:pt x="532" y="1208"/>
                    <a:pt x="524" y="1206"/>
                  </a:cubicBezTo>
                  <a:cubicBezTo>
                    <a:pt x="517" y="1204"/>
                    <a:pt x="510" y="1202"/>
                    <a:pt x="502" y="1201"/>
                  </a:cubicBezTo>
                  <a:cubicBezTo>
                    <a:pt x="495" y="1199"/>
                    <a:pt x="487" y="1197"/>
                    <a:pt x="480" y="1195"/>
                  </a:cubicBezTo>
                  <a:cubicBezTo>
                    <a:pt x="473" y="1193"/>
                    <a:pt x="465" y="1191"/>
                    <a:pt x="458" y="1189"/>
                  </a:cubicBezTo>
                  <a:cubicBezTo>
                    <a:pt x="456" y="1188"/>
                    <a:pt x="454" y="1188"/>
                    <a:pt x="453" y="1187"/>
                  </a:cubicBezTo>
                  <a:cubicBezTo>
                    <a:pt x="447" y="1186"/>
                    <a:pt x="441" y="1184"/>
                    <a:pt x="436" y="1182"/>
                  </a:cubicBezTo>
                  <a:cubicBezTo>
                    <a:pt x="428" y="1180"/>
                    <a:pt x="421" y="1178"/>
                    <a:pt x="414" y="1176"/>
                  </a:cubicBezTo>
                  <a:cubicBezTo>
                    <a:pt x="406" y="1173"/>
                    <a:pt x="399" y="1171"/>
                    <a:pt x="392" y="1169"/>
                  </a:cubicBezTo>
                  <a:cubicBezTo>
                    <a:pt x="385" y="1166"/>
                    <a:pt x="377" y="1164"/>
                    <a:pt x="370" y="1161"/>
                  </a:cubicBezTo>
                  <a:cubicBezTo>
                    <a:pt x="367" y="1160"/>
                    <a:pt x="364" y="1159"/>
                    <a:pt x="361" y="1158"/>
                  </a:cubicBezTo>
                  <a:cubicBezTo>
                    <a:pt x="357" y="1156"/>
                    <a:pt x="353" y="1154"/>
                    <a:pt x="348" y="1153"/>
                  </a:cubicBezTo>
                  <a:cubicBezTo>
                    <a:pt x="341" y="1150"/>
                    <a:pt x="334" y="1147"/>
                    <a:pt x="327" y="1144"/>
                  </a:cubicBezTo>
                  <a:cubicBezTo>
                    <a:pt x="320" y="1141"/>
                    <a:pt x="313" y="1138"/>
                    <a:pt x="305" y="1135"/>
                  </a:cubicBezTo>
                  <a:cubicBezTo>
                    <a:pt x="298" y="1132"/>
                    <a:pt x="291" y="1129"/>
                    <a:pt x="284" y="1125"/>
                  </a:cubicBezTo>
                  <a:cubicBezTo>
                    <a:pt x="280" y="1123"/>
                    <a:pt x="276" y="1121"/>
                    <a:pt x="272" y="1119"/>
                  </a:cubicBezTo>
                  <a:cubicBezTo>
                    <a:pt x="269" y="1118"/>
                    <a:pt x="266" y="1116"/>
                    <a:pt x="263" y="1115"/>
                  </a:cubicBezTo>
                  <a:cubicBezTo>
                    <a:pt x="256" y="1111"/>
                    <a:pt x="249" y="1107"/>
                    <a:pt x="242" y="1103"/>
                  </a:cubicBezTo>
                  <a:cubicBezTo>
                    <a:pt x="235" y="1099"/>
                    <a:pt x="228" y="1095"/>
                    <a:pt x="222" y="1091"/>
                  </a:cubicBezTo>
                  <a:cubicBezTo>
                    <a:pt x="215" y="1087"/>
                    <a:pt x="208" y="1082"/>
                    <a:pt x="201" y="1077"/>
                  </a:cubicBezTo>
                  <a:cubicBezTo>
                    <a:pt x="197" y="1075"/>
                    <a:pt x="194" y="1072"/>
                    <a:pt x="190" y="1069"/>
                  </a:cubicBezTo>
                  <a:cubicBezTo>
                    <a:pt x="187" y="1067"/>
                    <a:pt x="184" y="1065"/>
                    <a:pt x="181" y="1063"/>
                  </a:cubicBezTo>
                  <a:cubicBezTo>
                    <a:pt x="174" y="1057"/>
                    <a:pt x="168" y="1052"/>
                    <a:pt x="162" y="1046"/>
                  </a:cubicBezTo>
                  <a:cubicBezTo>
                    <a:pt x="157" y="1042"/>
                    <a:pt x="153" y="1038"/>
                    <a:pt x="149" y="1034"/>
                  </a:cubicBezTo>
                  <a:cubicBezTo>
                    <a:pt x="148" y="1033"/>
                    <a:pt x="148" y="1033"/>
                    <a:pt x="148" y="1033"/>
                  </a:cubicBezTo>
                  <a:cubicBezTo>
                    <a:pt x="142" y="1026"/>
                    <a:pt x="135" y="1019"/>
                    <a:pt x="130" y="1012"/>
                  </a:cubicBezTo>
                  <a:cubicBezTo>
                    <a:pt x="128" y="1010"/>
                    <a:pt x="127" y="1008"/>
                    <a:pt x="125" y="1007"/>
                  </a:cubicBezTo>
                  <a:cubicBezTo>
                    <a:pt x="119" y="997"/>
                    <a:pt x="119" y="997"/>
                    <a:pt x="119" y="997"/>
                  </a:cubicBezTo>
                  <a:cubicBezTo>
                    <a:pt x="116" y="994"/>
                    <a:pt x="114" y="990"/>
                    <a:pt x="112" y="987"/>
                  </a:cubicBezTo>
                  <a:cubicBezTo>
                    <a:pt x="112" y="987"/>
                    <a:pt x="112" y="987"/>
                    <a:pt x="112" y="987"/>
                  </a:cubicBezTo>
                  <a:cubicBezTo>
                    <a:pt x="106" y="977"/>
                    <a:pt x="106" y="977"/>
                    <a:pt x="106" y="977"/>
                  </a:cubicBezTo>
                  <a:cubicBezTo>
                    <a:pt x="105" y="975"/>
                    <a:pt x="104" y="973"/>
                    <a:pt x="103" y="971"/>
                  </a:cubicBezTo>
                  <a:cubicBezTo>
                    <a:pt x="100" y="966"/>
                    <a:pt x="100" y="966"/>
                    <a:pt x="100" y="966"/>
                  </a:cubicBezTo>
                  <a:cubicBezTo>
                    <a:pt x="96" y="956"/>
                    <a:pt x="96" y="956"/>
                    <a:pt x="96" y="956"/>
                  </a:cubicBezTo>
                  <a:cubicBezTo>
                    <a:pt x="95" y="955"/>
                    <a:pt x="95" y="955"/>
                    <a:pt x="95" y="955"/>
                  </a:cubicBezTo>
                  <a:cubicBezTo>
                    <a:pt x="94" y="953"/>
                    <a:pt x="94" y="952"/>
                    <a:pt x="93" y="950"/>
                  </a:cubicBezTo>
                  <a:cubicBezTo>
                    <a:pt x="91" y="944"/>
                    <a:pt x="91" y="944"/>
                    <a:pt x="91" y="944"/>
                  </a:cubicBezTo>
                  <a:cubicBezTo>
                    <a:pt x="87" y="933"/>
                    <a:pt x="87" y="933"/>
                    <a:pt x="87" y="933"/>
                  </a:cubicBezTo>
                  <a:cubicBezTo>
                    <a:pt x="86" y="929"/>
                    <a:pt x="85" y="925"/>
                    <a:pt x="84" y="921"/>
                  </a:cubicBezTo>
                  <a:cubicBezTo>
                    <a:pt x="83" y="919"/>
                    <a:pt x="83" y="917"/>
                    <a:pt x="82" y="914"/>
                  </a:cubicBezTo>
                  <a:cubicBezTo>
                    <a:pt x="76" y="886"/>
                    <a:pt x="75" y="856"/>
                    <a:pt x="82" y="827"/>
                  </a:cubicBezTo>
                  <a:cubicBezTo>
                    <a:pt x="83" y="824"/>
                    <a:pt x="84" y="819"/>
                    <a:pt x="85" y="816"/>
                  </a:cubicBezTo>
                  <a:cubicBezTo>
                    <a:pt x="86" y="812"/>
                    <a:pt x="87" y="808"/>
                    <a:pt x="88" y="804"/>
                  </a:cubicBezTo>
                  <a:cubicBezTo>
                    <a:pt x="92" y="793"/>
                    <a:pt x="92" y="793"/>
                    <a:pt x="92" y="793"/>
                  </a:cubicBezTo>
                  <a:cubicBezTo>
                    <a:pt x="94" y="789"/>
                    <a:pt x="95" y="785"/>
                    <a:pt x="97" y="782"/>
                  </a:cubicBezTo>
                  <a:cubicBezTo>
                    <a:pt x="100" y="774"/>
                    <a:pt x="104" y="767"/>
                    <a:pt x="107" y="760"/>
                  </a:cubicBezTo>
                  <a:cubicBezTo>
                    <a:pt x="109" y="757"/>
                    <a:pt x="111" y="753"/>
                    <a:pt x="113" y="750"/>
                  </a:cubicBezTo>
                  <a:cubicBezTo>
                    <a:pt x="116" y="744"/>
                    <a:pt x="116" y="744"/>
                    <a:pt x="116" y="744"/>
                  </a:cubicBezTo>
                  <a:cubicBezTo>
                    <a:pt x="117" y="743"/>
                    <a:pt x="118" y="741"/>
                    <a:pt x="119" y="739"/>
                  </a:cubicBezTo>
                  <a:cubicBezTo>
                    <a:pt x="126" y="730"/>
                    <a:pt x="126" y="730"/>
                    <a:pt x="126" y="730"/>
                  </a:cubicBezTo>
                  <a:cubicBezTo>
                    <a:pt x="126" y="729"/>
                    <a:pt x="126" y="729"/>
                    <a:pt x="126" y="729"/>
                  </a:cubicBezTo>
                  <a:cubicBezTo>
                    <a:pt x="133" y="720"/>
                    <a:pt x="133" y="720"/>
                    <a:pt x="133" y="720"/>
                  </a:cubicBezTo>
                  <a:cubicBezTo>
                    <a:pt x="137" y="715"/>
                    <a:pt x="137" y="715"/>
                    <a:pt x="137" y="715"/>
                  </a:cubicBezTo>
                  <a:cubicBezTo>
                    <a:pt x="140" y="710"/>
                    <a:pt x="140" y="710"/>
                    <a:pt x="140" y="710"/>
                  </a:cubicBezTo>
                  <a:cubicBezTo>
                    <a:pt x="148" y="701"/>
                    <a:pt x="148" y="701"/>
                    <a:pt x="148" y="701"/>
                  </a:cubicBezTo>
                  <a:cubicBezTo>
                    <a:pt x="152" y="697"/>
                    <a:pt x="155" y="693"/>
                    <a:pt x="159" y="689"/>
                  </a:cubicBezTo>
                  <a:cubicBezTo>
                    <a:pt x="166" y="681"/>
                    <a:pt x="174" y="673"/>
                    <a:pt x="181" y="666"/>
                  </a:cubicBezTo>
                  <a:cubicBezTo>
                    <a:pt x="184" y="663"/>
                    <a:pt x="187" y="661"/>
                    <a:pt x="189" y="659"/>
                  </a:cubicBezTo>
                  <a:cubicBezTo>
                    <a:pt x="193" y="656"/>
                    <a:pt x="196" y="653"/>
                    <a:pt x="199" y="650"/>
                  </a:cubicBezTo>
                  <a:cubicBezTo>
                    <a:pt x="206" y="645"/>
                    <a:pt x="212" y="640"/>
                    <a:pt x="218" y="635"/>
                  </a:cubicBezTo>
                  <a:cubicBezTo>
                    <a:pt x="218" y="635"/>
                    <a:pt x="219" y="635"/>
                    <a:pt x="219" y="634"/>
                  </a:cubicBezTo>
                  <a:cubicBezTo>
                    <a:pt x="228" y="627"/>
                    <a:pt x="237" y="620"/>
                    <a:pt x="247" y="614"/>
                  </a:cubicBezTo>
                  <a:cubicBezTo>
                    <a:pt x="251" y="611"/>
                    <a:pt x="254" y="609"/>
                    <a:pt x="258" y="607"/>
                  </a:cubicBezTo>
                  <a:cubicBezTo>
                    <a:pt x="275" y="596"/>
                    <a:pt x="275" y="596"/>
                    <a:pt x="275" y="596"/>
                  </a:cubicBezTo>
                  <a:cubicBezTo>
                    <a:pt x="278" y="594"/>
                    <a:pt x="278" y="594"/>
                    <a:pt x="278" y="594"/>
                  </a:cubicBezTo>
                  <a:cubicBezTo>
                    <a:pt x="299" y="582"/>
                    <a:pt x="299" y="582"/>
                    <a:pt x="299" y="582"/>
                  </a:cubicBezTo>
                  <a:cubicBezTo>
                    <a:pt x="300" y="581"/>
                    <a:pt x="301" y="580"/>
                    <a:pt x="302" y="580"/>
                  </a:cubicBezTo>
                  <a:cubicBezTo>
                    <a:pt x="311" y="575"/>
                    <a:pt x="320" y="570"/>
                    <a:pt x="329" y="566"/>
                  </a:cubicBezTo>
                  <a:cubicBezTo>
                    <a:pt x="333" y="563"/>
                    <a:pt x="338" y="561"/>
                    <a:pt x="342" y="559"/>
                  </a:cubicBezTo>
                  <a:cubicBezTo>
                    <a:pt x="346" y="557"/>
                    <a:pt x="351" y="555"/>
                    <a:pt x="356" y="553"/>
                  </a:cubicBezTo>
                  <a:cubicBezTo>
                    <a:pt x="364" y="549"/>
                    <a:pt x="373" y="545"/>
                    <a:pt x="382" y="541"/>
                  </a:cubicBezTo>
                  <a:cubicBezTo>
                    <a:pt x="391" y="537"/>
                    <a:pt x="399" y="533"/>
                    <a:pt x="408" y="530"/>
                  </a:cubicBezTo>
                  <a:cubicBezTo>
                    <a:pt x="417" y="526"/>
                    <a:pt x="425" y="523"/>
                    <a:pt x="434" y="520"/>
                  </a:cubicBezTo>
                  <a:cubicBezTo>
                    <a:pt x="442" y="517"/>
                    <a:pt x="451" y="513"/>
                    <a:pt x="460" y="510"/>
                  </a:cubicBezTo>
                  <a:cubicBezTo>
                    <a:pt x="468" y="507"/>
                    <a:pt x="477" y="505"/>
                    <a:pt x="485" y="502"/>
                  </a:cubicBezTo>
                  <a:cubicBezTo>
                    <a:pt x="494" y="499"/>
                    <a:pt x="502" y="496"/>
                    <a:pt x="511" y="494"/>
                  </a:cubicBezTo>
                  <a:cubicBezTo>
                    <a:pt x="515" y="492"/>
                    <a:pt x="518" y="491"/>
                    <a:pt x="522" y="490"/>
                  </a:cubicBezTo>
                  <a:cubicBezTo>
                    <a:pt x="527" y="489"/>
                    <a:pt x="531" y="487"/>
                    <a:pt x="536" y="486"/>
                  </a:cubicBezTo>
                  <a:cubicBezTo>
                    <a:pt x="544" y="483"/>
                    <a:pt x="553" y="481"/>
                    <a:pt x="561" y="479"/>
                  </a:cubicBezTo>
                  <a:cubicBezTo>
                    <a:pt x="570" y="476"/>
                    <a:pt x="578" y="474"/>
                    <a:pt x="586" y="472"/>
                  </a:cubicBezTo>
                  <a:cubicBezTo>
                    <a:pt x="595" y="469"/>
                    <a:pt x="603" y="467"/>
                    <a:pt x="612" y="465"/>
                  </a:cubicBezTo>
                  <a:cubicBezTo>
                    <a:pt x="620" y="463"/>
                    <a:pt x="628" y="461"/>
                    <a:pt x="637" y="458"/>
                  </a:cubicBezTo>
                  <a:cubicBezTo>
                    <a:pt x="645" y="456"/>
                    <a:pt x="653" y="454"/>
                    <a:pt x="662" y="452"/>
                  </a:cubicBezTo>
                  <a:cubicBezTo>
                    <a:pt x="670" y="450"/>
                    <a:pt x="678" y="448"/>
                    <a:pt x="687" y="446"/>
                  </a:cubicBezTo>
                  <a:cubicBezTo>
                    <a:pt x="694" y="445"/>
                    <a:pt x="701" y="443"/>
                    <a:pt x="708" y="441"/>
                  </a:cubicBezTo>
                  <a:cubicBezTo>
                    <a:pt x="709" y="441"/>
                    <a:pt x="710" y="441"/>
                    <a:pt x="711" y="441"/>
                  </a:cubicBezTo>
                  <a:cubicBezTo>
                    <a:pt x="720" y="439"/>
                    <a:pt x="728" y="437"/>
                    <a:pt x="736" y="435"/>
                  </a:cubicBezTo>
                  <a:cubicBezTo>
                    <a:pt x="745" y="433"/>
                    <a:pt x="753" y="431"/>
                    <a:pt x="761" y="429"/>
                  </a:cubicBezTo>
                  <a:cubicBezTo>
                    <a:pt x="769" y="427"/>
                    <a:pt x="778" y="425"/>
                    <a:pt x="786" y="423"/>
                  </a:cubicBezTo>
                  <a:cubicBezTo>
                    <a:pt x="794" y="421"/>
                    <a:pt x="803" y="419"/>
                    <a:pt x="811" y="417"/>
                  </a:cubicBezTo>
                  <a:cubicBezTo>
                    <a:pt x="820" y="415"/>
                    <a:pt x="828" y="412"/>
                    <a:pt x="836" y="410"/>
                  </a:cubicBezTo>
                  <a:cubicBezTo>
                    <a:pt x="845" y="407"/>
                    <a:pt x="853" y="405"/>
                    <a:pt x="862" y="402"/>
                  </a:cubicBezTo>
                  <a:cubicBezTo>
                    <a:pt x="870" y="399"/>
                    <a:pt x="879" y="396"/>
                    <a:pt x="887" y="393"/>
                  </a:cubicBezTo>
                  <a:cubicBezTo>
                    <a:pt x="889" y="392"/>
                    <a:pt x="891" y="391"/>
                    <a:pt x="893" y="391"/>
                  </a:cubicBezTo>
                  <a:cubicBezTo>
                    <a:pt x="900" y="388"/>
                    <a:pt x="907" y="385"/>
                    <a:pt x="913" y="382"/>
                  </a:cubicBezTo>
                  <a:cubicBezTo>
                    <a:pt x="922" y="378"/>
                    <a:pt x="931" y="374"/>
                    <a:pt x="940" y="369"/>
                  </a:cubicBezTo>
                  <a:cubicBezTo>
                    <a:pt x="949" y="365"/>
                    <a:pt x="958" y="359"/>
                    <a:pt x="967" y="354"/>
                  </a:cubicBezTo>
                  <a:cubicBezTo>
                    <a:pt x="971" y="351"/>
                    <a:pt x="975" y="349"/>
                    <a:pt x="978" y="347"/>
                  </a:cubicBezTo>
                  <a:cubicBezTo>
                    <a:pt x="988" y="340"/>
                    <a:pt x="988" y="340"/>
                    <a:pt x="988" y="340"/>
                  </a:cubicBezTo>
                  <a:cubicBezTo>
                    <a:pt x="990" y="338"/>
                    <a:pt x="993" y="336"/>
                    <a:pt x="995" y="334"/>
                  </a:cubicBezTo>
                  <a:cubicBezTo>
                    <a:pt x="996" y="334"/>
                    <a:pt x="997" y="333"/>
                    <a:pt x="998" y="332"/>
                  </a:cubicBezTo>
                  <a:cubicBezTo>
                    <a:pt x="1004" y="327"/>
                    <a:pt x="1010" y="323"/>
                    <a:pt x="1016" y="317"/>
                  </a:cubicBezTo>
                  <a:cubicBezTo>
                    <a:pt x="1019" y="314"/>
                    <a:pt x="1022" y="311"/>
                    <a:pt x="1025" y="308"/>
                  </a:cubicBezTo>
                  <a:cubicBezTo>
                    <a:pt x="1033" y="299"/>
                    <a:pt x="1040" y="290"/>
                    <a:pt x="1046" y="279"/>
                  </a:cubicBezTo>
                  <a:cubicBezTo>
                    <a:pt x="1053" y="265"/>
                    <a:pt x="1057" y="248"/>
                    <a:pt x="1056" y="232"/>
                  </a:cubicBezTo>
                  <a:cubicBezTo>
                    <a:pt x="1055" y="224"/>
                    <a:pt x="1054" y="216"/>
                    <a:pt x="1051" y="208"/>
                  </a:cubicBezTo>
                  <a:cubicBezTo>
                    <a:pt x="1050" y="205"/>
                    <a:pt x="1050" y="205"/>
                    <a:pt x="1050" y="205"/>
                  </a:cubicBezTo>
                  <a:cubicBezTo>
                    <a:pt x="1050" y="205"/>
                    <a:pt x="1050" y="204"/>
                    <a:pt x="1050" y="204"/>
                  </a:cubicBezTo>
                  <a:cubicBezTo>
                    <a:pt x="1050" y="203"/>
                    <a:pt x="1049" y="203"/>
                    <a:pt x="1049" y="202"/>
                  </a:cubicBezTo>
                  <a:cubicBezTo>
                    <a:pt x="1047" y="197"/>
                    <a:pt x="1047" y="197"/>
                    <a:pt x="1047" y="197"/>
                  </a:cubicBezTo>
                  <a:cubicBezTo>
                    <a:pt x="1045" y="191"/>
                    <a:pt x="1045" y="191"/>
                    <a:pt x="1045" y="191"/>
                  </a:cubicBezTo>
                  <a:cubicBezTo>
                    <a:pt x="1044" y="190"/>
                    <a:pt x="1043" y="188"/>
                    <a:pt x="1042" y="186"/>
                  </a:cubicBezTo>
                  <a:cubicBezTo>
                    <a:pt x="1039" y="181"/>
                    <a:pt x="1037" y="176"/>
                    <a:pt x="1034" y="172"/>
                  </a:cubicBezTo>
                  <a:cubicBezTo>
                    <a:pt x="1028" y="163"/>
                    <a:pt x="1022" y="155"/>
                    <a:pt x="1016" y="148"/>
                  </a:cubicBezTo>
                  <a:cubicBezTo>
                    <a:pt x="1013" y="145"/>
                    <a:pt x="1009" y="141"/>
                    <a:pt x="1006" y="138"/>
                  </a:cubicBezTo>
                  <a:cubicBezTo>
                    <a:pt x="1001" y="134"/>
                    <a:pt x="997" y="129"/>
                    <a:pt x="992" y="125"/>
                  </a:cubicBezTo>
                  <a:cubicBezTo>
                    <a:pt x="986" y="121"/>
                    <a:pt x="981" y="116"/>
                    <a:pt x="975" y="112"/>
                  </a:cubicBezTo>
                  <a:cubicBezTo>
                    <a:pt x="974" y="112"/>
                    <a:pt x="973" y="111"/>
                    <a:pt x="972" y="110"/>
                  </a:cubicBezTo>
                  <a:cubicBezTo>
                    <a:pt x="965" y="106"/>
                    <a:pt x="958" y="102"/>
                    <a:pt x="951" y="98"/>
                  </a:cubicBezTo>
                  <a:cubicBezTo>
                    <a:pt x="945" y="95"/>
                    <a:pt x="940" y="92"/>
                    <a:pt x="934" y="89"/>
                  </a:cubicBezTo>
                  <a:cubicBezTo>
                    <a:pt x="933" y="89"/>
                    <a:pt x="931" y="88"/>
                    <a:pt x="930" y="87"/>
                  </a:cubicBezTo>
                  <a:cubicBezTo>
                    <a:pt x="923" y="84"/>
                    <a:pt x="916" y="81"/>
                    <a:pt x="909" y="78"/>
                  </a:cubicBezTo>
                  <a:cubicBezTo>
                    <a:pt x="903" y="76"/>
                    <a:pt x="897" y="74"/>
                    <a:pt x="891" y="72"/>
                  </a:cubicBezTo>
                  <a:cubicBezTo>
                    <a:pt x="889" y="71"/>
                    <a:pt x="888" y="71"/>
                    <a:pt x="887" y="71"/>
                  </a:cubicBezTo>
                  <a:cubicBezTo>
                    <a:pt x="880" y="68"/>
                    <a:pt x="872" y="66"/>
                    <a:pt x="865" y="64"/>
                  </a:cubicBezTo>
                  <a:cubicBezTo>
                    <a:pt x="857" y="62"/>
                    <a:pt x="850" y="60"/>
                    <a:pt x="843" y="58"/>
                  </a:cubicBezTo>
                  <a:cubicBezTo>
                    <a:pt x="835" y="57"/>
                    <a:pt x="828" y="55"/>
                    <a:pt x="820" y="53"/>
                  </a:cubicBezTo>
                  <a:cubicBezTo>
                    <a:pt x="814" y="52"/>
                    <a:pt x="808" y="51"/>
                    <a:pt x="801" y="50"/>
                  </a:cubicBezTo>
                  <a:cubicBezTo>
                    <a:pt x="800" y="49"/>
                    <a:pt x="799" y="49"/>
                    <a:pt x="798" y="49"/>
                  </a:cubicBezTo>
                  <a:cubicBezTo>
                    <a:pt x="790" y="48"/>
                    <a:pt x="783" y="47"/>
                    <a:pt x="775" y="45"/>
                  </a:cubicBezTo>
                  <a:cubicBezTo>
                    <a:pt x="767" y="44"/>
                    <a:pt x="760" y="43"/>
                    <a:pt x="752" y="42"/>
                  </a:cubicBezTo>
                  <a:cubicBezTo>
                    <a:pt x="744" y="41"/>
                    <a:pt x="737" y="40"/>
                    <a:pt x="729" y="40"/>
                  </a:cubicBezTo>
                  <a:cubicBezTo>
                    <a:pt x="722" y="39"/>
                    <a:pt x="714" y="38"/>
                    <a:pt x="706" y="37"/>
                  </a:cubicBezTo>
                  <a:cubicBezTo>
                    <a:pt x="698" y="36"/>
                    <a:pt x="691" y="36"/>
                    <a:pt x="683" y="35"/>
                  </a:cubicBezTo>
                  <a:cubicBezTo>
                    <a:pt x="675" y="34"/>
                    <a:pt x="668" y="34"/>
                    <a:pt x="660" y="33"/>
                  </a:cubicBezTo>
                  <a:cubicBezTo>
                    <a:pt x="652" y="33"/>
                    <a:pt x="645" y="32"/>
                    <a:pt x="637" y="32"/>
                  </a:cubicBezTo>
                  <a:cubicBezTo>
                    <a:pt x="631" y="31"/>
                    <a:pt x="626" y="31"/>
                    <a:pt x="621" y="30"/>
                  </a:cubicBezTo>
                  <a:cubicBezTo>
                    <a:pt x="618" y="30"/>
                    <a:pt x="616" y="30"/>
                    <a:pt x="614" y="30"/>
                  </a:cubicBezTo>
                  <a:cubicBezTo>
                    <a:pt x="606" y="29"/>
                    <a:pt x="598" y="29"/>
                    <a:pt x="591" y="28"/>
                  </a:cubicBezTo>
                  <a:cubicBezTo>
                    <a:pt x="583" y="27"/>
                    <a:pt x="575" y="27"/>
                    <a:pt x="567" y="26"/>
                  </a:cubicBezTo>
                  <a:cubicBezTo>
                    <a:pt x="560" y="26"/>
                    <a:pt x="552" y="25"/>
                    <a:pt x="544" y="25"/>
                  </a:cubicBezTo>
                  <a:cubicBezTo>
                    <a:pt x="536" y="24"/>
                    <a:pt x="529" y="24"/>
                    <a:pt x="521" y="23"/>
                  </a:cubicBezTo>
                  <a:cubicBezTo>
                    <a:pt x="513" y="23"/>
                    <a:pt x="505" y="22"/>
                    <a:pt x="498" y="22"/>
                  </a:cubicBezTo>
                  <a:cubicBezTo>
                    <a:pt x="490" y="22"/>
                    <a:pt x="482" y="21"/>
                    <a:pt x="474" y="21"/>
                  </a:cubicBezTo>
                  <a:cubicBezTo>
                    <a:pt x="467" y="20"/>
                    <a:pt x="459" y="20"/>
                    <a:pt x="451" y="20"/>
                  </a:cubicBezTo>
                  <a:cubicBezTo>
                    <a:pt x="448" y="19"/>
                    <a:pt x="446" y="19"/>
                    <a:pt x="443" y="19"/>
                  </a:cubicBezTo>
                  <a:cubicBezTo>
                    <a:pt x="438" y="19"/>
                    <a:pt x="433" y="19"/>
                    <a:pt x="428" y="19"/>
                  </a:cubicBezTo>
                  <a:cubicBezTo>
                    <a:pt x="420" y="18"/>
                    <a:pt x="412" y="18"/>
                    <a:pt x="404" y="17"/>
                  </a:cubicBezTo>
                  <a:cubicBezTo>
                    <a:pt x="397" y="17"/>
                    <a:pt x="389" y="17"/>
                    <a:pt x="381" y="16"/>
                  </a:cubicBezTo>
                  <a:cubicBezTo>
                    <a:pt x="373" y="16"/>
                    <a:pt x="366" y="16"/>
                    <a:pt x="358" y="15"/>
                  </a:cubicBezTo>
                  <a:cubicBezTo>
                    <a:pt x="350" y="15"/>
                    <a:pt x="342" y="15"/>
                    <a:pt x="335" y="14"/>
                  </a:cubicBezTo>
                  <a:cubicBezTo>
                    <a:pt x="327" y="14"/>
                    <a:pt x="319" y="14"/>
                    <a:pt x="311" y="13"/>
                  </a:cubicBezTo>
                  <a:cubicBezTo>
                    <a:pt x="303" y="13"/>
                    <a:pt x="296" y="13"/>
                    <a:pt x="288" y="12"/>
                  </a:cubicBezTo>
                  <a:cubicBezTo>
                    <a:pt x="280" y="12"/>
                    <a:pt x="272" y="11"/>
                    <a:pt x="265" y="11"/>
                  </a:cubicBezTo>
                  <a:cubicBezTo>
                    <a:pt x="257" y="11"/>
                    <a:pt x="249" y="10"/>
                    <a:pt x="241" y="10"/>
                  </a:cubicBezTo>
                  <a:cubicBezTo>
                    <a:pt x="233" y="10"/>
                    <a:pt x="226" y="9"/>
                    <a:pt x="218" y="9"/>
                  </a:cubicBezTo>
                  <a:cubicBezTo>
                    <a:pt x="210" y="9"/>
                    <a:pt x="202" y="8"/>
                    <a:pt x="195" y="8"/>
                  </a:cubicBezTo>
                  <a:cubicBezTo>
                    <a:pt x="187" y="8"/>
                    <a:pt x="179" y="7"/>
                    <a:pt x="171" y="7"/>
                  </a:cubicBezTo>
                  <a:cubicBezTo>
                    <a:pt x="163" y="7"/>
                    <a:pt x="156" y="6"/>
                    <a:pt x="148" y="6"/>
                  </a:cubicBezTo>
                  <a:cubicBezTo>
                    <a:pt x="140" y="6"/>
                    <a:pt x="132" y="5"/>
                    <a:pt x="125" y="5"/>
                  </a:cubicBezTo>
                  <a:cubicBezTo>
                    <a:pt x="117" y="4"/>
                    <a:pt x="109" y="4"/>
                    <a:pt x="101" y="4"/>
                  </a:cubicBezTo>
                  <a:cubicBezTo>
                    <a:pt x="101" y="4"/>
                    <a:pt x="100" y="4"/>
                    <a:pt x="99" y="4"/>
                  </a:cubicBezTo>
                  <a:cubicBezTo>
                    <a:pt x="92" y="3"/>
                    <a:pt x="85" y="3"/>
                    <a:pt x="78" y="3"/>
                  </a:cubicBezTo>
                  <a:cubicBezTo>
                    <a:pt x="70" y="2"/>
                    <a:pt x="62" y="2"/>
                    <a:pt x="55" y="2"/>
                  </a:cubicBezTo>
                  <a:cubicBezTo>
                    <a:pt x="47" y="1"/>
                    <a:pt x="39" y="1"/>
                    <a:pt x="31" y="1"/>
                  </a:cubicBezTo>
                  <a:cubicBezTo>
                    <a:pt x="24" y="1"/>
                    <a:pt x="16" y="0"/>
                    <a:pt x="8" y="0"/>
                  </a:cubicBezTo>
                  <a:cubicBezTo>
                    <a:pt x="5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5" y="8"/>
                    <a:pt x="9" y="8"/>
                    <a:pt x="14" y="8"/>
                  </a:cubicBezTo>
                  <a:cubicBezTo>
                    <a:pt x="21" y="9"/>
                    <a:pt x="29" y="9"/>
                    <a:pt x="37" y="9"/>
                  </a:cubicBezTo>
                  <a:cubicBezTo>
                    <a:pt x="45" y="10"/>
                    <a:pt x="52" y="10"/>
                    <a:pt x="60" y="10"/>
                  </a:cubicBezTo>
                  <a:cubicBezTo>
                    <a:pt x="68" y="11"/>
                    <a:pt x="76" y="11"/>
                    <a:pt x="83" y="11"/>
                  </a:cubicBezTo>
                  <a:cubicBezTo>
                    <a:pt x="90" y="12"/>
                    <a:pt x="96" y="12"/>
                    <a:pt x="103" y="12"/>
                  </a:cubicBezTo>
                  <a:cubicBezTo>
                    <a:pt x="104" y="12"/>
                    <a:pt x="105" y="12"/>
                    <a:pt x="107" y="13"/>
                  </a:cubicBezTo>
                  <a:cubicBezTo>
                    <a:pt x="115" y="13"/>
                    <a:pt x="122" y="13"/>
                    <a:pt x="130" y="14"/>
                  </a:cubicBezTo>
                  <a:cubicBezTo>
                    <a:pt x="138" y="14"/>
                    <a:pt x="146" y="14"/>
                    <a:pt x="153" y="15"/>
                  </a:cubicBezTo>
                  <a:cubicBezTo>
                    <a:pt x="161" y="15"/>
                    <a:pt x="169" y="15"/>
                    <a:pt x="177" y="16"/>
                  </a:cubicBezTo>
                  <a:cubicBezTo>
                    <a:pt x="184" y="16"/>
                    <a:pt x="192" y="17"/>
                    <a:pt x="200" y="17"/>
                  </a:cubicBezTo>
                  <a:cubicBezTo>
                    <a:pt x="208" y="17"/>
                    <a:pt x="215" y="18"/>
                    <a:pt x="223" y="18"/>
                  </a:cubicBezTo>
                  <a:cubicBezTo>
                    <a:pt x="231" y="18"/>
                    <a:pt x="239" y="19"/>
                    <a:pt x="246" y="19"/>
                  </a:cubicBezTo>
                  <a:cubicBezTo>
                    <a:pt x="254" y="20"/>
                    <a:pt x="262" y="20"/>
                    <a:pt x="270" y="20"/>
                  </a:cubicBezTo>
                  <a:cubicBezTo>
                    <a:pt x="277" y="21"/>
                    <a:pt x="285" y="21"/>
                    <a:pt x="293" y="21"/>
                  </a:cubicBezTo>
                  <a:cubicBezTo>
                    <a:pt x="301" y="22"/>
                    <a:pt x="308" y="22"/>
                    <a:pt x="316" y="22"/>
                  </a:cubicBezTo>
                  <a:cubicBezTo>
                    <a:pt x="324" y="23"/>
                    <a:pt x="332" y="23"/>
                    <a:pt x="339" y="24"/>
                  </a:cubicBezTo>
                  <a:cubicBezTo>
                    <a:pt x="347" y="24"/>
                    <a:pt x="355" y="24"/>
                    <a:pt x="363" y="25"/>
                  </a:cubicBezTo>
                  <a:cubicBezTo>
                    <a:pt x="370" y="25"/>
                    <a:pt x="378" y="25"/>
                    <a:pt x="386" y="26"/>
                  </a:cubicBezTo>
                  <a:cubicBezTo>
                    <a:pt x="394" y="26"/>
                    <a:pt x="401" y="26"/>
                    <a:pt x="409" y="27"/>
                  </a:cubicBezTo>
                  <a:cubicBezTo>
                    <a:pt x="417" y="27"/>
                    <a:pt x="425" y="28"/>
                    <a:pt x="432" y="28"/>
                  </a:cubicBezTo>
                  <a:cubicBezTo>
                    <a:pt x="437" y="28"/>
                    <a:pt x="442" y="28"/>
                    <a:pt x="447" y="29"/>
                  </a:cubicBezTo>
                  <a:cubicBezTo>
                    <a:pt x="450" y="29"/>
                    <a:pt x="453" y="29"/>
                    <a:pt x="456" y="29"/>
                  </a:cubicBezTo>
                  <a:cubicBezTo>
                    <a:pt x="463" y="29"/>
                    <a:pt x="471" y="30"/>
                    <a:pt x="479" y="30"/>
                  </a:cubicBezTo>
                  <a:cubicBezTo>
                    <a:pt x="487" y="31"/>
                    <a:pt x="494" y="31"/>
                    <a:pt x="502" y="32"/>
                  </a:cubicBezTo>
                  <a:cubicBezTo>
                    <a:pt x="510" y="32"/>
                    <a:pt x="518" y="32"/>
                    <a:pt x="525" y="33"/>
                  </a:cubicBezTo>
                  <a:cubicBezTo>
                    <a:pt x="533" y="33"/>
                    <a:pt x="541" y="34"/>
                    <a:pt x="549" y="34"/>
                  </a:cubicBezTo>
                  <a:cubicBezTo>
                    <a:pt x="556" y="35"/>
                    <a:pt x="564" y="36"/>
                    <a:pt x="572" y="36"/>
                  </a:cubicBezTo>
                  <a:cubicBezTo>
                    <a:pt x="579" y="37"/>
                    <a:pt x="587" y="37"/>
                    <a:pt x="595" y="38"/>
                  </a:cubicBezTo>
                  <a:cubicBezTo>
                    <a:pt x="603" y="38"/>
                    <a:pt x="610" y="39"/>
                    <a:pt x="618" y="40"/>
                  </a:cubicBezTo>
                  <a:cubicBezTo>
                    <a:pt x="620" y="40"/>
                    <a:pt x="622" y="40"/>
                    <a:pt x="624" y="40"/>
                  </a:cubicBezTo>
                  <a:cubicBezTo>
                    <a:pt x="630" y="41"/>
                    <a:pt x="635" y="41"/>
                    <a:pt x="641" y="41"/>
                  </a:cubicBezTo>
                  <a:cubicBezTo>
                    <a:pt x="649" y="42"/>
                    <a:pt x="656" y="43"/>
                    <a:pt x="664" y="43"/>
                  </a:cubicBezTo>
                  <a:cubicBezTo>
                    <a:pt x="672" y="44"/>
                    <a:pt x="679" y="45"/>
                    <a:pt x="687" y="45"/>
                  </a:cubicBezTo>
                  <a:cubicBezTo>
                    <a:pt x="695" y="46"/>
                    <a:pt x="703" y="47"/>
                    <a:pt x="710" y="47"/>
                  </a:cubicBezTo>
                  <a:cubicBezTo>
                    <a:pt x="718" y="48"/>
                    <a:pt x="726" y="49"/>
                    <a:pt x="733" y="50"/>
                  </a:cubicBezTo>
                  <a:cubicBezTo>
                    <a:pt x="741" y="51"/>
                    <a:pt x="748" y="52"/>
                    <a:pt x="756" y="53"/>
                  </a:cubicBezTo>
                  <a:cubicBezTo>
                    <a:pt x="764" y="54"/>
                    <a:pt x="771" y="55"/>
                    <a:pt x="779" y="56"/>
                  </a:cubicBezTo>
                  <a:cubicBezTo>
                    <a:pt x="786" y="57"/>
                    <a:pt x="794" y="58"/>
                    <a:pt x="801" y="59"/>
                  </a:cubicBezTo>
                  <a:cubicBezTo>
                    <a:pt x="802" y="60"/>
                    <a:pt x="803" y="60"/>
                    <a:pt x="804" y="60"/>
                  </a:cubicBezTo>
                  <a:cubicBezTo>
                    <a:pt x="811" y="61"/>
                    <a:pt x="817" y="62"/>
                    <a:pt x="824" y="64"/>
                  </a:cubicBezTo>
                  <a:cubicBezTo>
                    <a:pt x="831" y="65"/>
                    <a:pt x="839" y="67"/>
                    <a:pt x="846" y="69"/>
                  </a:cubicBezTo>
                  <a:cubicBezTo>
                    <a:pt x="854" y="71"/>
                    <a:pt x="861" y="73"/>
                    <a:pt x="868" y="75"/>
                  </a:cubicBezTo>
                  <a:cubicBezTo>
                    <a:pt x="876" y="77"/>
                    <a:pt x="883" y="79"/>
                    <a:pt x="890" y="81"/>
                  </a:cubicBezTo>
                  <a:cubicBezTo>
                    <a:pt x="891" y="82"/>
                    <a:pt x="892" y="82"/>
                    <a:pt x="893" y="82"/>
                  </a:cubicBezTo>
                  <a:cubicBezTo>
                    <a:pt x="899" y="84"/>
                    <a:pt x="906" y="87"/>
                    <a:pt x="912" y="89"/>
                  </a:cubicBezTo>
                  <a:cubicBezTo>
                    <a:pt x="919" y="92"/>
                    <a:pt x="926" y="95"/>
                    <a:pt x="933" y="98"/>
                  </a:cubicBezTo>
                  <a:cubicBezTo>
                    <a:pt x="934" y="99"/>
                    <a:pt x="935" y="99"/>
                    <a:pt x="935" y="99"/>
                  </a:cubicBezTo>
                  <a:cubicBezTo>
                    <a:pt x="942" y="102"/>
                    <a:pt x="948" y="106"/>
                    <a:pt x="954" y="109"/>
                  </a:cubicBezTo>
                  <a:cubicBezTo>
                    <a:pt x="961" y="113"/>
                    <a:pt x="968" y="117"/>
                    <a:pt x="975" y="122"/>
                  </a:cubicBezTo>
                  <a:cubicBezTo>
                    <a:pt x="975" y="122"/>
                    <a:pt x="975" y="122"/>
                    <a:pt x="975" y="122"/>
                  </a:cubicBezTo>
                  <a:cubicBezTo>
                    <a:pt x="982" y="127"/>
                    <a:pt x="988" y="132"/>
                    <a:pt x="995" y="137"/>
                  </a:cubicBezTo>
                  <a:cubicBezTo>
                    <a:pt x="997" y="139"/>
                    <a:pt x="999" y="141"/>
                    <a:pt x="1001" y="143"/>
                  </a:cubicBezTo>
                  <a:cubicBezTo>
                    <a:pt x="1003" y="145"/>
                    <a:pt x="1004" y="146"/>
                    <a:pt x="1006" y="148"/>
                  </a:cubicBezTo>
                  <a:cubicBezTo>
                    <a:pt x="1007" y="149"/>
                    <a:pt x="1008" y="150"/>
                    <a:pt x="1009" y="152"/>
                  </a:cubicBezTo>
                  <a:cubicBezTo>
                    <a:pt x="1016" y="159"/>
                    <a:pt x="1022" y="168"/>
                    <a:pt x="1027" y="176"/>
                  </a:cubicBezTo>
                  <a:cubicBezTo>
                    <a:pt x="1028" y="179"/>
                    <a:pt x="1030" y="182"/>
                    <a:pt x="1032" y="185"/>
                  </a:cubicBezTo>
                  <a:cubicBezTo>
                    <a:pt x="1032" y="187"/>
                    <a:pt x="1033" y="188"/>
                    <a:pt x="1034" y="190"/>
                  </a:cubicBezTo>
                  <a:cubicBezTo>
                    <a:pt x="1036" y="195"/>
                    <a:pt x="1036" y="195"/>
                    <a:pt x="1036" y="195"/>
                  </a:cubicBezTo>
                  <a:cubicBezTo>
                    <a:pt x="1039" y="201"/>
                    <a:pt x="1039" y="201"/>
                    <a:pt x="1039" y="201"/>
                  </a:cubicBezTo>
                  <a:cubicBezTo>
                    <a:pt x="1039" y="202"/>
                    <a:pt x="1039" y="203"/>
                    <a:pt x="1040" y="203"/>
                  </a:cubicBezTo>
                  <a:cubicBezTo>
                    <a:pt x="1041" y="206"/>
                    <a:pt x="1041" y="206"/>
                    <a:pt x="1041" y="206"/>
                  </a:cubicBezTo>
                  <a:cubicBezTo>
                    <a:pt x="1041" y="208"/>
                    <a:pt x="1042" y="210"/>
                    <a:pt x="1042" y="212"/>
                  </a:cubicBezTo>
                  <a:cubicBezTo>
                    <a:pt x="1043" y="217"/>
                    <a:pt x="1044" y="223"/>
                    <a:pt x="1045" y="228"/>
                  </a:cubicBezTo>
                  <a:cubicBezTo>
                    <a:pt x="1045" y="243"/>
                    <a:pt x="1042" y="258"/>
                    <a:pt x="1035" y="272"/>
                  </a:cubicBezTo>
                  <a:cubicBezTo>
                    <a:pt x="1032" y="278"/>
                    <a:pt x="1028" y="284"/>
                    <a:pt x="1024" y="290"/>
                  </a:cubicBezTo>
                  <a:cubicBezTo>
                    <a:pt x="1015" y="301"/>
                    <a:pt x="1004" y="311"/>
                    <a:pt x="993" y="320"/>
                  </a:cubicBezTo>
                  <a:cubicBezTo>
                    <a:pt x="986" y="325"/>
                    <a:pt x="978" y="331"/>
                    <a:pt x="970" y="336"/>
                  </a:cubicBezTo>
                  <a:cubicBezTo>
                    <a:pt x="968" y="338"/>
                    <a:pt x="966" y="339"/>
                    <a:pt x="965" y="340"/>
                  </a:cubicBezTo>
                  <a:cubicBezTo>
                    <a:pt x="956" y="346"/>
                    <a:pt x="947" y="351"/>
                    <a:pt x="937" y="356"/>
                  </a:cubicBezTo>
                  <a:cubicBezTo>
                    <a:pt x="929" y="361"/>
                    <a:pt x="920" y="365"/>
                    <a:pt x="911" y="369"/>
                  </a:cubicBezTo>
                  <a:cubicBezTo>
                    <a:pt x="903" y="373"/>
                    <a:pt x="895" y="376"/>
                    <a:pt x="887" y="379"/>
                  </a:cubicBezTo>
                  <a:cubicBezTo>
                    <a:pt x="886" y="380"/>
                    <a:pt x="885" y="380"/>
                    <a:pt x="884" y="380"/>
                  </a:cubicBezTo>
                  <a:cubicBezTo>
                    <a:pt x="876" y="383"/>
                    <a:pt x="867" y="387"/>
                    <a:pt x="859" y="389"/>
                  </a:cubicBezTo>
                  <a:cubicBezTo>
                    <a:pt x="850" y="392"/>
                    <a:pt x="842" y="395"/>
                    <a:pt x="833" y="397"/>
                  </a:cubicBezTo>
                  <a:cubicBezTo>
                    <a:pt x="825" y="400"/>
                    <a:pt x="816" y="402"/>
                    <a:pt x="808" y="405"/>
                  </a:cubicBezTo>
                  <a:cubicBezTo>
                    <a:pt x="800" y="407"/>
                    <a:pt x="791" y="409"/>
                    <a:pt x="783" y="411"/>
                  </a:cubicBezTo>
                  <a:cubicBezTo>
                    <a:pt x="775" y="413"/>
                    <a:pt x="766" y="415"/>
                    <a:pt x="758" y="417"/>
                  </a:cubicBezTo>
                  <a:cubicBezTo>
                    <a:pt x="750" y="419"/>
                    <a:pt x="741" y="421"/>
                    <a:pt x="733" y="423"/>
                  </a:cubicBezTo>
                  <a:cubicBezTo>
                    <a:pt x="725" y="424"/>
                    <a:pt x="716" y="426"/>
                    <a:pt x="708" y="428"/>
                  </a:cubicBezTo>
                  <a:cubicBezTo>
                    <a:pt x="706" y="429"/>
                    <a:pt x="704" y="429"/>
                    <a:pt x="703" y="429"/>
                  </a:cubicBezTo>
                  <a:cubicBezTo>
                    <a:pt x="696" y="431"/>
                    <a:pt x="690" y="432"/>
                    <a:pt x="683" y="434"/>
                  </a:cubicBezTo>
                  <a:cubicBezTo>
                    <a:pt x="675" y="436"/>
                    <a:pt x="667" y="438"/>
                    <a:pt x="658" y="440"/>
                  </a:cubicBezTo>
                  <a:cubicBezTo>
                    <a:pt x="650" y="442"/>
                    <a:pt x="642" y="444"/>
                    <a:pt x="633" y="446"/>
                  </a:cubicBezTo>
                  <a:cubicBezTo>
                    <a:pt x="625" y="448"/>
                    <a:pt x="617" y="450"/>
                    <a:pt x="608" y="452"/>
                  </a:cubicBezTo>
                  <a:cubicBezTo>
                    <a:pt x="600" y="454"/>
                    <a:pt x="591" y="456"/>
                    <a:pt x="583" y="459"/>
                  </a:cubicBezTo>
                  <a:cubicBezTo>
                    <a:pt x="575" y="461"/>
                    <a:pt x="566" y="463"/>
                    <a:pt x="558" y="466"/>
                  </a:cubicBezTo>
                  <a:cubicBezTo>
                    <a:pt x="549" y="468"/>
                    <a:pt x="541" y="470"/>
                    <a:pt x="533" y="473"/>
                  </a:cubicBezTo>
                  <a:cubicBezTo>
                    <a:pt x="527" y="474"/>
                    <a:pt x="521" y="476"/>
                    <a:pt x="516" y="478"/>
                  </a:cubicBezTo>
                  <a:cubicBezTo>
                    <a:pt x="513" y="479"/>
                    <a:pt x="510" y="479"/>
                    <a:pt x="507" y="480"/>
                  </a:cubicBezTo>
                  <a:cubicBezTo>
                    <a:pt x="499" y="483"/>
                    <a:pt x="490" y="486"/>
                    <a:pt x="482" y="488"/>
                  </a:cubicBezTo>
                  <a:cubicBezTo>
                    <a:pt x="473" y="491"/>
                    <a:pt x="465" y="494"/>
                    <a:pt x="456" y="497"/>
                  </a:cubicBezTo>
                  <a:cubicBezTo>
                    <a:pt x="448" y="500"/>
                    <a:pt x="439" y="503"/>
                    <a:pt x="430" y="506"/>
                  </a:cubicBezTo>
                  <a:cubicBezTo>
                    <a:pt x="422" y="509"/>
                    <a:pt x="413" y="513"/>
                    <a:pt x="405" y="516"/>
                  </a:cubicBezTo>
                  <a:cubicBezTo>
                    <a:pt x="396" y="520"/>
                    <a:pt x="387" y="523"/>
                    <a:pt x="378" y="527"/>
                  </a:cubicBezTo>
                  <a:cubicBezTo>
                    <a:pt x="370" y="531"/>
                    <a:pt x="361" y="534"/>
                    <a:pt x="352" y="538"/>
                  </a:cubicBezTo>
                  <a:cubicBezTo>
                    <a:pt x="346" y="541"/>
                    <a:pt x="340" y="544"/>
                    <a:pt x="334" y="547"/>
                  </a:cubicBezTo>
                  <a:cubicBezTo>
                    <a:pt x="331" y="548"/>
                    <a:pt x="328" y="550"/>
                    <a:pt x="326" y="551"/>
                  </a:cubicBezTo>
                  <a:cubicBezTo>
                    <a:pt x="317" y="556"/>
                    <a:pt x="308" y="560"/>
                    <a:pt x="299" y="565"/>
                  </a:cubicBezTo>
                  <a:cubicBezTo>
                    <a:pt x="296" y="567"/>
                    <a:pt x="293" y="568"/>
                    <a:pt x="290" y="570"/>
                  </a:cubicBezTo>
                  <a:cubicBezTo>
                    <a:pt x="271" y="581"/>
                    <a:pt x="271" y="581"/>
                    <a:pt x="271" y="581"/>
                  </a:cubicBezTo>
                  <a:cubicBezTo>
                    <a:pt x="269" y="582"/>
                    <a:pt x="269" y="582"/>
                    <a:pt x="269" y="582"/>
                  </a:cubicBezTo>
                  <a:cubicBezTo>
                    <a:pt x="249" y="595"/>
                    <a:pt x="249" y="595"/>
                    <a:pt x="249" y="595"/>
                  </a:cubicBezTo>
                  <a:cubicBezTo>
                    <a:pt x="247" y="596"/>
                    <a:pt x="245" y="597"/>
                    <a:pt x="244" y="598"/>
                  </a:cubicBezTo>
                  <a:cubicBezTo>
                    <a:pt x="234" y="605"/>
                    <a:pt x="225" y="611"/>
                    <a:pt x="215" y="618"/>
                  </a:cubicBezTo>
                  <a:cubicBezTo>
                    <a:pt x="213" y="620"/>
                    <a:pt x="211" y="621"/>
                    <a:pt x="209" y="623"/>
                  </a:cubicBezTo>
                  <a:cubicBezTo>
                    <a:pt x="202" y="628"/>
                    <a:pt x="196" y="634"/>
                    <a:pt x="189" y="639"/>
                  </a:cubicBezTo>
                  <a:cubicBezTo>
                    <a:pt x="188" y="639"/>
                    <a:pt x="187" y="640"/>
                    <a:pt x="186" y="641"/>
                  </a:cubicBezTo>
                  <a:cubicBezTo>
                    <a:pt x="181" y="646"/>
                    <a:pt x="176" y="650"/>
                    <a:pt x="171" y="655"/>
                  </a:cubicBezTo>
                  <a:cubicBezTo>
                    <a:pt x="166" y="660"/>
                    <a:pt x="161" y="664"/>
                    <a:pt x="156" y="669"/>
                  </a:cubicBezTo>
                  <a:cubicBezTo>
                    <a:pt x="150" y="676"/>
                    <a:pt x="143" y="683"/>
                    <a:pt x="137" y="690"/>
                  </a:cubicBezTo>
                  <a:cubicBezTo>
                    <a:pt x="129" y="700"/>
                    <a:pt x="129" y="700"/>
                    <a:pt x="129" y="700"/>
                  </a:cubicBezTo>
                  <a:cubicBezTo>
                    <a:pt x="125" y="705"/>
                    <a:pt x="125" y="705"/>
                    <a:pt x="125" y="705"/>
                  </a:cubicBezTo>
                  <a:cubicBezTo>
                    <a:pt x="124" y="706"/>
                    <a:pt x="124" y="706"/>
                    <a:pt x="124" y="706"/>
                  </a:cubicBezTo>
                  <a:cubicBezTo>
                    <a:pt x="121" y="710"/>
                    <a:pt x="121" y="710"/>
                    <a:pt x="121" y="710"/>
                  </a:cubicBezTo>
                  <a:cubicBezTo>
                    <a:pt x="114" y="720"/>
                    <a:pt x="114" y="720"/>
                    <a:pt x="114" y="720"/>
                  </a:cubicBezTo>
                  <a:cubicBezTo>
                    <a:pt x="107" y="730"/>
                    <a:pt x="107" y="730"/>
                    <a:pt x="107" y="730"/>
                  </a:cubicBezTo>
                  <a:cubicBezTo>
                    <a:pt x="106" y="732"/>
                    <a:pt x="105" y="734"/>
                    <a:pt x="104" y="735"/>
                  </a:cubicBezTo>
                  <a:cubicBezTo>
                    <a:pt x="101" y="741"/>
                    <a:pt x="101" y="741"/>
                    <a:pt x="101" y="741"/>
                  </a:cubicBezTo>
                  <a:cubicBezTo>
                    <a:pt x="99" y="744"/>
                    <a:pt x="97" y="748"/>
                    <a:pt x="95" y="751"/>
                  </a:cubicBezTo>
                  <a:cubicBezTo>
                    <a:pt x="91" y="758"/>
                    <a:pt x="88" y="764"/>
                    <a:pt x="85" y="771"/>
                  </a:cubicBezTo>
                  <a:cubicBezTo>
                    <a:pt x="85" y="772"/>
                    <a:pt x="84" y="773"/>
                    <a:pt x="84" y="774"/>
                  </a:cubicBezTo>
                  <a:cubicBezTo>
                    <a:pt x="82" y="778"/>
                    <a:pt x="80" y="781"/>
                    <a:pt x="79" y="785"/>
                  </a:cubicBezTo>
                  <a:cubicBezTo>
                    <a:pt x="75" y="797"/>
                    <a:pt x="75" y="797"/>
                    <a:pt x="75" y="797"/>
                  </a:cubicBezTo>
                  <a:cubicBezTo>
                    <a:pt x="73" y="801"/>
                    <a:pt x="72" y="805"/>
                    <a:pt x="71" y="809"/>
                  </a:cubicBezTo>
                  <a:cubicBezTo>
                    <a:pt x="70" y="813"/>
                    <a:pt x="69" y="816"/>
                    <a:pt x="68" y="821"/>
                  </a:cubicBezTo>
                  <a:cubicBezTo>
                    <a:pt x="65" y="835"/>
                    <a:pt x="63" y="850"/>
                    <a:pt x="63" y="864"/>
                  </a:cubicBezTo>
                  <a:cubicBezTo>
                    <a:pt x="63" y="883"/>
                    <a:pt x="65" y="902"/>
                    <a:pt x="70" y="920"/>
                  </a:cubicBezTo>
                  <a:cubicBezTo>
                    <a:pt x="70" y="922"/>
                    <a:pt x="71" y="925"/>
                    <a:pt x="72" y="927"/>
                  </a:cubicBezTo>
                  <a:cubicBezTo>
                    <a:pt x="72" y="929"/>
                    <a:pt x="73" y="930"/>
                    <a:pt x="73" y="932"/>
                  </a:cubicBezTo>
                  <a:cubicBezTo>
                    <a:pt x="77" y="944"/>
                    <a:pt x="77" y="944"/>
                    <a:pt x="77" y="944"/>
                  </a:cubicBezTo>
                  <a:cubicBezTo>
                    <a:pt x="79" y="950"/>
                    <a:pt x="79" y="950"/>
                    <a:pt x="79" y="950"/>
                  </a:cubicBezTo>
                  <a:cubicBezTo>
                    <a:pt x="80" y="951"/>
                    <a:pt x="81" y="953"/>
                    <a:pt x="82" y="955"/>
                  </a:cubicBezTo>
                  <a:cubicBezTo>
                    <a:pt x="86" y="965"/>
                    <a:pt x="86" y="965"/>
                    <a:pt x="86" y="965"/>
                  </a:cubicBezTo>
                  <a:cubicBezTo>
                    <a:pt x="87" y="967"/>
                    <a:pt x="87" y="967"/>
                    <a:pt x="87" y="967"/>
                  </a:cubicBezTo>
                  <a:cubicBezTo>
                    <a:pt x="90" y="972"/>
                    <a:pt x="90" y="972"/>
                    <a:pt x="90" y="972"/>
                  </a:cubicBezTo>
                  <a:cubicBezTo>
                    <a:pt x="91" y="974"/>
                    <a:pt x="92" y="976"/>
                    <a:pt x="93" y="978"/>
                  </a:cubicBezTo>
                  <a:cubicBezTo>
                    <a:pt x="99" y="988"/>
                    <a:pt x="99" y="988"/>
                    <a:pt x="99" y="988"/>
                  </a:cubicBezTo>
                  <a:cubicBezTo>
                    <a:pt x="100" y="990"/>
                    <a:pt x="102" y="993"/>
                    <a:pt x="103" y="995"/>
                  </a:cubicBezTo>
                  <a:cubicBezTo>
                    <a:pt x="104" y="996"/>
                    <a:pt x="105" y="997"/>
                    <a:pt x="106" y="999"/>
                  </a:cubicBezTo>
                  <a:cubicBezTo>
                    <a:pt x="113" y="1009"/>
                    <a:pt x="113" y="1009"/>
                    <a:pt x="113" y="1009"/>
                  </a:cubicBezTo>
                  <a:cubicBezTo>
                    <a:pt x="116" y="1012"/>
                    <a:pt x="118" y="1016"/>
                    <a:pt x="121" y="1019"/>
                  </a:cubicBezTo>
                  <a:cubicBezTo>
                    <a:pt x="127" y="1026"/>
                    <a:pt x="133" y="1033"/>
                    <a:pt x="140" y="1039"/>
                  </a:cubicBezTo>
                  <a:cubicBezTo>
                    <a:pt x="142" y="1042"/>
                    <a:pt x="144" y="1044"/>
                    <a:pt x="146" y="1046"/>
                  </a:cubicBezTo>
                  <a:cubicBezTo>
                    <a:pt x="152" y="1052"/>
                    <a:pt x="158" y="1058"/>
                    <a:pt x="164" y="1063"/>
                  </a:cubicBezTo>
                  <a:cubicBezTo>
                    <a:pt x="171" y="1069"/>
                    <a:pt x="177" y="1074"/>
                    <a:pt x="184" y="1079"/>
                  </a:cubicBezTo>
                  <a:cubicBezTo>
                    <a:pt x="185" y="1080"/>
                    <a:pt x="186" y="1081"/>
                    <a:pt x="188" y="1082"/>
                  </a:cubicBezTo>
                  <a:cubicBezTo>
                    <a:pt x="193" y="1086"/>
                    <a:pt x="199" y="1090"/>
                    <a:pt x="204" y="1094"/>
                  </a:cubicBezTo>
                  <a:cubicBezTo>
                    <a:pt x="211" y="1098"/>
                    <a:pt x="218" y="1103"/>
                    <a:pt x="225" y="1107"/>
                  </a:cubicBezTo>
                  <a:cubicBezTo>
                    <a:pt x="231" y="1111"/>
                    <a:pt x="238" y="1115"/>
                    <a:pt x="245" y="1119"/>
                  </a:cubicBezTo>
                  <a:cubicBezTo>
                    <a:pt x="252" y="1123"/>
                    <a:pt x="259" y="1127"/>
                    <a:pt x="266" y="1131"/>
                  </a:cubicBezTo>
                  <a:cubicBezTo>
                    <a:pt x="268" y="1131"/>
                    <a:pt x="270" y="1132"/>
                    <a:pt x="271" y="1133"/>
                  </a:cubicBezTo>
                  <a:cubicBezTo>
                    <a:pt x="277" y="1136"/>
                    <a:pt x="282" y="1138"/>
                    <a:pt x="287" y="1141"/>
                  </a:cubicBezTo>
                  <a:cubicBezTo>
                    <a:pt x="294" y="1144"/>
                    <a:pt x="301" y="1148"/>
                    <a:pt x="308" y="1151"/>
                  </a:cubicBezTo>
                  <a:cubicBezTo>
                    <a:pt x="316" y="1154"/>
                    <a:pt x="323" y="1157"/>
                    <a:pt x="330" y="1160"/>
                  </a:cubicBezTo>
                  <a:cubicBezTo>
                    <a:pt x="337" y="1163"/>
                    <a:pt x="344" y="1166"/>
                    <a:pt x="351" y="1168"/>
                  </a:cubicBezTo>
                  <a:cubicBezTo>
                    <a:pt x="355" y="1170"/>
                    <a:pt x="358" y="1171"/>
                    <a:pt x="361" y="1172"/>
                  </a:cubicBezTo>
                  <a:cubicBezTo>
                    <a:pt x="365" y="1174"/>
                    <a:pt x="369" y="1175"/>
                    <a:pt x="373" y="1176"/>
                  </a:cubicBezTo>
                  <a:cubicBezTo>
                    <a:pt x="380" y="1179"/>
                    <a:pt x="387" y="1182"/>
                    <a:pt x="395" y="1184"/>
                  </a:cubicBezTo>
                  <a:cubicBezTo>
                    <a:pt x="402" y="1186"/>
                    <a:pt x="409" y="1189"/>
                    <a:pt x="417" y="1191"/>
                  </a:cubicBezTo>
                  <a:cubicBezTo>
                    <a:pt x="424" y="1193"/>
                    <a:pt x="431" y="1196"/>
                    <a:pt x="438" y="1198"/>
                  </a:cubicBezTo>
                  <a:cubicBezTo>
                    <a:pt x="443" y="1199"/>
                    <a:pt x="448" y="1201"/>
                    <a:pt x="453" y="1202"/>
                  </a:cubicBezTo>
                  <a:cubicBezTo>
                    <a:pt x="456" y="1203"/>
                    <a:pt x="458" y="1204"/>
                    <a:pt x="460" y="1204"/>
                  </a:cubicBezTo>
                  <a:cubicBezTo>
                    <a:pt x="468" y="1206"/>
                    <a:pt x="475" y="1208"/>
                    <a:pt x="483" y="1210"/>
                  </a:cubicBezTo>
                  <a:cubicBezTo>
                    <a:pt x="490" y="1212"/>
                    <a:pt x="497" y="1214"/>
                    <a:pt x="505" y="1216"/>
                  </a:cubicBezTo>
                  <a:cubicBezTo>
                    <a:pt x="512" y="1218"/>
                    <a:pt x="520" y="1220"/>
                    <a:pt x="527" y="1222"/>
                  </a:cubicBezTo>
                  <a:cubicBezTo>
                    <a:pt x="534" y="1223"/>
                    <a:pt x="542" y="1225"/>
                    <a:pt x="549" y="1227"/>
                  </a:cubicBezTo>
                  <a:cubicBezTo>
                    <a:pt x="557" y="1228"/>
                    <a:pt x="564" y="1230"/>
                    <a:pt x="572" y="1232"/>
                  </a:cubicBezTo>
                  <a:cubicBezTo>
                    <a:pt x="579" y="1233"/>
                    <a:pt x="587" y="1235"/>
                    <a:pt x="594" y="1236"/>
                  </a:cubicBezTo>
                  <a:cubicBezTo>
                    <a:pt x="602" y="1238"/>
                    <a:pt x="609" y="1239"/>
                    <a:pt x="617" y="1241"/>
                  </a:cubicBezTo>
                  <a:cubicBezTo>
                    <a:pt x="624" y="1242"/>
                    <a:pt x="632" y="1244"/>
                    <a:pt x="639" y="1245"/>
                  </a:cubicBezTo>
                  <a:cubicBezTo>
                    <a:pt x="640" y="1245"/>
                    <a:pt x="641" y="1246"/>
                    <a:pt x="642" y="1246"/>
                  </a:cubicBezTo>
                  <a:cubicBezTo>
                    <a:pt x="648" y="1247"/>
                    <a:pt x="655" y="1248"/>
                    <a:pt x="662" y="1249"/>
                  </a:cubicBezTo>
                  <a:cubicBezTo>
                    <a:pt x="669" y="1250"/>
                    <a:pt x="677" y="1252"/>
                    <a:pt x="684" y="1253"/>
                  </a:cubicBezTo>
                  <a:cubicBezTo>
                    <a:pt x="692" y="1254"/>
                    <a:pt x="699" y="1256"/>
                    <a:pt x="707" y="1257"/>
                  </a:cubicBezTo>
                  <a:cubicBezTo>
                    <a:pt x="714" y="1258"/>
                    <a:pt x="722" y="1259"/>
                    <a:pt x="730" y="1260"/>
                  </a:cubicBezTo>
                  <a:cubicBezTo>
                    <a:pt x="737" y="1262"/>
                    <a:pt x="745" y="1263"/>
                    <a:pt x="752" y="1264"/>
                  </a:cubicBezTo>
                  <a:cubicBezTo>
                    <a:pt x="760" y="1265"/>
                    <a:pt x="767" y="1266"/>
                    <a:pt x="775" y="1267"/>
                  </a:cubicBezTo>
                  <a:cubicBezTo>
                    <a:pt x="783" y="1268"/>
                    <a:pt x="790" y="1269"/>
                    <a:pt x="798" y="1270"/>
                  </a:cubicBezTo>
                  <a:cubicBezTo>
                    <a:pt x="805" y="1271"/>
                    <a:pt x="813" y="1272"/>
                    <a:pt x="821" y="1273"/>
                  </a:cubicBezTo>
                  <a:cubicBezTo>
                    <a:pt x="824" y="1274"/>
                    <a:pt x="828" y="1274"/>
                    <a:pt x="831" y="1275"/>
                  </a:cubicBezTo>
                  <a:cubicBezTo>
                    <a:pt x="835" y="1275"/>
                    <a:pt x="839" y="1276"/>
                    <a:pt x="843" y="1276"/>
                  </a:cubicBezTo>
                  <a:cubicBezTo>
                    <a:pt x="851" y="1277"/>
                    <a:pt x="859" y="1278"/>
                    <a:pt x="866" y="1279"/>
                  </a:cubicBezTo>
                  <a:cubicBezTo>
                    <a:pt x="874" y="1280"/>
                    <a:pt x="882" y="1281"/>
                    <a:pt x="889" y="1281"/>
                  </a:cubicBezTo>
                  <a:cubicBezTo>
                    <a:pt x="897" y="1282"/>
                    <a:pt x="905" y="1283"/>
                    <a:pt x="912" y="1284"/>
                  </a:cubicBezTo>
                  <a:cubicBezTo>
                    <a:pt x="920" y="1285"/>
                    <a:pt x="928" y="1285"/>
                    <a:pt x="935" y="1286"/>
                  </a:cubicBezTo>
                  <a:cubicBezTo>
                    <a:pt x="943" y="1287"/>
                    <a:pt x="951" y="1287"/>
                    <a:pt x="958" y="1288"/>
                  </a:cubicBezTo>
                  <a:cubicBezTo>
                    <a:pt x="966" y="1289"/>
                    <a:pt x="974" y="1290"/>
                    <a:pt x="981" y="1290"/>
                  </a:cubicBezTo>
                  <a:cubicBezTo>
                    <a:pt x="989" y="1291"/>
                    <a:pt x="997" y="1291"/>
                    <a:pt x="1004" y="1292"/>
                  </a:cubicBezTo>
                  <a:cubicBezTo>
                    <a:pt x="1010" y="1292"/>
                    <a:pt x="1015" y="1293"/>
                    <a:pt x="1020" y="1293"/>
                  </a:cubicBezTo>
                  <a:cubicBezTo>
                    <a:pt x="1023" y="1293"/>
                    <a:pt x="1025" y="1294"/>
                    <a:pt x="1027" y="1294"/>
                  </a:cubicBezTo>
                  <a:cubicBezTo>
                    <a:pt x="1035" y="1294"/>
                    <a:pt x="1043" y="1295"/>
                    <a:pt x="1051" y="1295"/>
                  </a:cubicBezTo>
                  <a:cubicBezTo>
                    <a:pt x="1058" y="1296"/>
                    <a:pt x="1066" y="1296"/>
                    <a:pt x="1074" y="1297"/>
                  </a:cubicBezTo>
                  <a:cubicBezTo>
                    <a:pt x="1082" y="1297"/>
                    <a:pt x="1089" y="1298"/>
                    <a:pt x="1097" y="1298"/>
                  </a:cubicBezTo>
                  <a:cubicBezTo>
                    <a:pt x="1105" y="1299"/>
                    <a:pt x="1112" y="1299"/>
                    <a:pt x="1120" y="1300"/>
                  </a:cubicBezTo>
                  <a:cubicBezTo>
                    <a:pt x="1128" y="1300"/>
                    <a:pt x="1136" y="1301"/>
                    <a:pt x="1143" y="1301"/>
                  </a:cubicBezTo>
                  <a:cubicBezTo>
                    <a:pt x="1151" y="1301"/>
                    <a:pt x="1159" y="1302"/>
                    <a:pt x="1167" y="1302"/>
                  </a:cubicBezTo>
                  <a:cubicBezTo>
                    <a:pt x="1174" y="1303"/>
                    <a:pt x="1182" y="1303"/>
                    <a:pt x="1190" y="1303"/>
                  </a:cubicBezTo>
                  <a:cubicBezTo>
                    <a:pt x="1198" y="1304"/>
                    <a:pt x="1205" y="1304"/>
                    <a:pt x="1213" y="1305"/>
                  </a:cubicBezTo>
                  <a:cubicBezTo>
                    <a:pt x="1221" y="1305"/>
                    <a:pt x="1229" y="1305"/>
                    <a:pt x="1236" y="1306"/>
                  </a:cubicBezTo>
                  <a:cubicBezTo>
                    <a:pt x="1244" y="1306"/>
                    <a:pt x="1252" y="1307"/>
                    <a:pt x="1260" y="1307"/>
                  </a:cubicBezTo>
                  <a:cubicBezTo>
                    <a:pt x="1267" y="1307"/>
                    <a:pt x="1275" y="1308"/>
                    <a:pt x="1283" y="1308"/>
                  </a:cubicBezTo>
                  <a:cubicBezTo>
                    <a:pt x="1291" y="1309"/>
                    <a:pt x="1298" y="1309"/>
                    <a:pt x="1306" y="1310"/>
                  </a:cubicBezTo>
                  <a:cubicBezTo>
                    <a:pt x="1314" y="1310"/>
                    <a:pt x="1322" y="1310"/>
                    <a:pt x="1329" y="1311"/>
                  </a:cubicBezTo>
                  <a:cubicBezTo>
                    <a:pt x="1337" y="1311"/>
                    <a:pt x="1345" y="1312"/>
                    <a:pt x="1353" y="1312"/>
                  </a:cubicBezTo>
                  <a:cubicBezTo>
                    <a:pt x="1360" y="1313"/>
                    <a:pt x="1368" y="1313"/>
                    <a:pt x="1376" y="1313"/>
                  </a:cubicBezTo>
                  <a:cubicBezTo>
                    <a:pt x="1381" y="1314"/>
                    <a:pt x="1386" y="1314"/>
                    <a:pt x="1391" y="1314"/>
                  </a:cubicBezTo>
                  <a:cubicBezTo>
                    <a:pt x="1394" y="1315"/>
                    <a:pt x="1396" y="1315"/>
                    <a:pt x="1399" y="1315"/>
                  </a:cubicBezTo>
                  <a:cubicBezTo>
                    <a:pt x="1407" y="1315"/>
                    <a:pt x="1414" y="1316"/>
                    <a:pt x="1422" y="1316"/>
                  </a:cubicBezTo>
                  <a:cubicBezTo>
                    <a:pt x="1430" y="1317"/>
                    <a:pt x="1437" y="1318"/>
                    <a:pt x="1445" y="1318"/>
                  </a:cubicBezTo>
                  <a:cubicBezTo>
                    <a:pt x="1453" y="1319"/>
                    <a:pt x="1461" y="1319"/>
                    <a:pt x="1468" y="1320"/>
                  </a:cubicBezTo>
                  <a:cubicBezTo>
                    <a:pt x="1476" y="1320"/>
                    <a:pt x="1484" y="1321"/>
                    <a:pt x="1491" y="1322"/>
                  </a:cubicBezTo>
                  <a:cubicBezTo>
                    <a:pt x="1499" y="1322"/>
                    <a:pt x="1507" y="1323"/>
                    <a:pt x="1514" y="1324"/>
                  </a:cubicBezTo>
                  <a:cubicBezTo>
                    <a:pt x="1522" y="1324"/>
                    <a:pt x="1530" y="1325"/>
                    <a:pt x="1538" y="1326"/>
                  </a:cubicBezTo>
                  <a:cubicBezTo>
                    <a:pt x="1545" y="1326"/>
                    <a:pt x="1553" y="1327"/>
                    <a:pt x="1561" y="1328"/>
                  </a:cubicBezTo>
                  <a:cubicBezTo>
                    <a:pt x="1564" y="1328"/>
                    <a:pt x="1568" y="1329"/>
                    <a:pt x="1572" y="1329"/>
                  </a:cubicBezTo>
                  <a:cubicBezTo>
                    <a:pt x="1576" y="1329"/>
                    <a:pt x="1580" y="1330"/>
                    <a:pt x="1583" y="1330"/>
                  </a:cubicBezTo>
                  <a:cubicBezTo>
                    <a:pt x="1591" y="1331"/>
                    <a:pt x="1599" y="1332"/>
                    <a:pt x="1606" y="1333"/>
                  </a:cubicBezTo>
                  <a:cubicBezTo>
                    <a:pt x="1614" y="1334"/>
                    <a:pt x="1622" y="1335"/>
                    <a:pt x="1629" y="1336"/>
                  </a:cubicBezTo>
                  <a:cubicBezTo>
                    <a:pt x="1637" y="1337"/>
                    <a:pt x="1644" y="1338"/>
                    <a:pt x="1652" y="1339"/>
                  </a:cubicBezTo>
                  <a:cubicBezTo>
                    <a:pt x="1655" y="1339"/>
                    <a:pt x="1658" y="1339"/>
                    <a:pt x="1660" y="1340"/>
                  </a:cubicBezTo>
                  <a:cubicBezTo>
                    <a:pt x="1665" y="1341"/>
                    <a:pt x="1670" y="1341"/>
                    <a:pt x="1675" y="1342"/>
                  </a:cubicBezTo>
                  <a:cubicBezTo>
                    <a:pt x="1682" y="1343"/>
                    <a:pt x="1690" y="1344"/>
                    <a:pt x="1697" y="1346"/>
                  </a:cubicBezTo>
                  <a:cubicBezTo>
                    <a:pt x="1705" y="1347"/>
                    <a:pt x="1713" y="1348"/>
                    <a:pt x="1720" y="1350"/>
                  </a:cubicBezTo>
                  <a:cubicBezTo>
                    <a:pt x="1728" y="1351"/>
                    <a:pt x="1735" y="1353"/>
                    <a:pt x="1742" y="1354"/>
                  </a:cubicBezTo>
                  <a:cubicBezTo>
                    <a:pt x="1744" y="1355"/>
                    <a:pt x="1746" y="1355"/>
                    <a:pt x="1747" y="1355"/>
                  </a:cubicBezTo>
                  <a:cubicBezTo>
                    <a:pt x="1753" y="1356"/>
                    <a:pt x="1759" y="1358"/>
                    <a:pt x="1765" y="1359"/>
                  </a:cubicBezTo>
                  <a:cubicBezTo>
                    <a:pt x="1772" y="1361"/>
                    <a:pt x="1780" y="1363"/>
                    <a:pt x="1787" y="1364"/>
                  </a:cubicBezTo>
                  <a:cubicBezTo>
                    <a:pt x="1795" y="1366"/>
                    <a:pt x="1802" y="1368"/>
                    <a:pt x="1809" y="1370"/>
                  </a:cubicBezTo>
                  <a:cubicBezTo>
                    <a:pt x="1817" y="1372"/>
                    <a:pt x="1824" y="1374"/>
                    <a:pt x="1831" y="1377"/>
                  </a:cubicBezTo>
                  <a:cubicBezTo>
                    <a:pt x="1839" y="1379"/>
                    <a:pt x="1846" y="1381"/>
                    <a:pt x="1853" y="1384"/>
                  </a:cubicBezTo>
                  <a:cubicBezTo>
                    <a:pt x="1860" y="1386"/>
                    <a:pt x="1868" y="1389"/>
                    <a:pt x="1875" y="1391"/>
                  </a:cubicBezTo>
                  <a:cubicBezTo>
                    <a:pt x="1882" y="1394"/>
                    <a:pt x="1889" y="1397"/>
                    <a:pt x="1896" y="1400"/>
                  </a:cubicBezTo>
                  <a:cubicBezTo>
                    <a:pt x="1902" y="1402"/>
                    <a:pt x="1907" y="1404"/>
                    <a:pt x="1912" y="1406"/>
                  </a:cubicBezTo>
                  <a:cubicBezTo>
                    <a:pt x="1914" y="1407"/>
                    <a:pt x="1916" y="1408"/>
                    <a:pt x="1918" y="1409"/>
                  </a:cubicBezTo>
                  <a:cubicBezTo>
                    <a:pt x="1922" y="1411"/>
                    <a:pt x="1927" y="1413"/>
                    <a:pt x="1931" y="1415"/>
                  </a:cubicBezTo>
                  <a:cubicBezTo>
                    <a:pt x="1939" y="1419"/>
                    <a:pt x="1939" y="1419"/>
                    <a:pt x="1939" y="1419"/>
                  </a:cubicBezTo>
                  <a:cubicBezTo>
                    <a:pt x="1940" y="1420"/>
                    <a:pt x="1940" y="1420"/>
                    <a:pt x="1940" y="1420"/>
                  </a:cubicBezTo>
                  <a:cubicBezTo>
                    <a:pt x="1950" y="1425"/>
                    <a:pt x="1950" y="1425"/>
                    <a:pt x="1950" y="1425"/>
                  </a:cubicBezTo>
                  <a:cubicBezTo>
                    <a:pt x="1954" y="1428"/>
                    <a:pt x="1954" y="1428"/>
                    <a:pt x="1954" y="1428"/>
                  </a:cubicBezTo>
                  <a:cubicBezTo>
                    <a:pt x="1957" y="1429"/>
                    <a:pt x="1957" y="1429"/>
                    <a:pt x="1957" y="1429"/>
                  </a:cubicBezTo>
                  <a:cubicBezTo>
                    <a:pt x="1959" y="1430"/>
                    <a:pt x="1959" y="1430"/>
                    <a:pt x="1959" y="1430"/>
                  </a:cubicBezTo>
                  <a:cubicBezTo>
                    <a:pt x="1960" y="1431"/>
                    <a:pt x="1960" y="1431"/>
                    <a:pt x="1960" y="1431"/>
                  </a:cubicBezTo>
                  <a:cubicBezTo>
                    <a:pt x="1968" y="1436"/>
                    <a:pt x="1968" y="1436"/>
                    <a:pt x="1968" y="1436"/>
                  </a:cubicBezTo>
                  <a:cubicBezTo>
                    <a:pt x="1972" y="1438"/>
                    <a:pt x="1976" y="1440"/>
                    <a:pt x="1980" y="1443"/>
                  </a:cubicBezTo>
                  <a:cubicBezTo>
                    <a:pt x="1982" y="1444"/>
                    <a:pt x="1984" y="1445"/>
                    <a:pt x="1986" y="1446"/>
                  </a:cubicBezTo>
                  <a:cubicBezTo>
                    <a:pt x="1991" y="1449"/>
                    <a:pt x="1991" y="1449"/>
                    <a:pt x="1991" y="1449"/>
                  </a:cubicBezTo>
                  <a:cubicBezTo>
                    <a:pt x="1995" y="1452"/>
                    <a:pt x="1995" y="1452"/>
                    <a:pt x="1995" y="1452"/>
                  </a:cubicBezTo>
                  <a:cubicBezTo>
                    <a:pt x="2001" y="1456"/>
                    <a:pt x="2001" y="1456"/>
                    <a:pt x="2001" y="1456"/>
                  </a:cubicBezTo>
                  <a:cubicBezTo>
                    <a:pt x="2004" y="1458"/>
                    <a:pt x="2004" y="1458"/>
                    <a:pt x="2004" y="1458"/>
                  </a:cubicBezTo>
                  <a:cubicBezTo>
                    <a:pt x="2010" y="1462"/>
                    <a:pt x="2015" y="1465"/>
                    <a:pt x="2021" y="1469"/>
                  </a:cubicBezTo>
                  <a:cubicBezTo>
                    <a:pt x="2021" y="1469"/>
                    <a:pt x="2021" y="1469"/>
                    <a:pt x="2021" y="1469"/>
                  </a:cubicBezTo>
                  <a:cubicBezTo>
                    <a:pt x="2027" y="1473"/>
                    <a:pt x="2033" y="1477"/>
                    <a:pt x="2038" y="1482"/>
                  </a:cubicBezTo>
                  <a:cubicBezTo>
                    <a:pt x="2039" y="1482"/>
                    <a:pt x="2040" y="1483"/>
                    <a:pt x="2041" y="1484"/>
                  </a:cubicBezTo>
                  <a:cubicBezTo>
                    <a:pt x="2046" y="1487"/>
                    <a:pt x="2050" y="1490"/>
                    <a:pt x="2055" y="1494"/>
                  </a:cubicBezTo>
                  <a:cubicBezTo>
                    <a:pt x="2057" y="1496"/>
                    <a:pt x="2059" y="1498"/>
                    <a:pt x="2061" y="1499"/>
                  </a:cubicBezTo>
                  <a:cubicBezTo>
                    <a:pt x="2064" y="1502"/>
                    <a:pt x="2067" y="1505"/>
                    <a:pt x="2071" y="1507"/>
                  </a:cubicBezTo>
                  <a:cubicBezTo>
                    <a:pt x="2073" y="1509"/>
                    <a:pt x="2076" y="1512"/>
                    <a:pt x="2078" y="1514"/>
                  </a:cubicBezTo>
                  <a:cubicBezTo>
                    <a:pt x="2081" y="1516"/>
                    <a:pt x="2081" y="1516"/>
                    <a:pt x="2081" y="1516"/>
                  </a:cubicBezTo>
                  <a:cubicBezTo>
                    <a:pt x="2086" y="1521"/>
                    <a:pt x="2086" y="1521"/>
                    <a:pt x="2086" y="1521"/>
                  </a:cubicBezTo>
                  <a:cubicBezTo>
                    <a:pt x="2090" y="1525"/>
                    <a:pt x="2095" y="1529"/>
                    <a:pt x="2099" y="1533"/>
                  </a:cubicBezTo>
                  <a:cubicBezTo>
                    <a:pt x="2103" y="1537"/>
                    <a:pt x="2107" y="1542"/>
                    <a:pt x="2111" y="1546"/>
                  </a:cubicBezTo>
                  <a:cubicBezTo>
                    <a:pt x="2116" y="1551"/>
                    <a:pt x="2116" y="1551"/>
                    <a:pt x="2116" y="1551"/>
                  </a:cubicBezTo>
                  <a:cubicBezTo>
                    <a:pt x="2118" y="1553"/>
                    <a:pt x="2118" y="1553"/>
                    <a:pt x="2118" y="1553"/>
                  </a:cubicBezTo>
                  <a:cubicBezTo>
                    <a:pt x="2120" y="1556"/>
                    <a:pt x="2122" y="1558"/>
                    <a:pt x="2124" y="1561"/>
                  </a:cubicBezTo>
                  <a:cubicBezTo>
                    <a:pt x="2128" y="1565"/>
                    <a:pt x="2131" y="1569"/>
                    <a:pt x="2135" y="1573"/>
                  </a:cubicBezTo>
                  <a:cubicBezTo>
                    <a:pt x="2135" y="1574"/>
                    <a:pt x="2136" y="1575"/>
                    <a:pt x="2137" y="1577"/>
                  </a:cubicBezTo>
                  <a:cubicBezTo>
                    <a:pt x="2141" y="1582"/>
                    <a:pt x="2145" y="1587"/>
                    <a:pt x="2149" y="1593"/>
                  </a:cubicBezTo>
                  <a:cubicBezTo>
                    <a:pt x="2152" y="1598"/>
                    <a:pt x="2152" y="1598"/>
                    <a:pt x="2152" y="1598"/>
                  </a:cubicBezTo>
                  <a:cubicBezTo>
                    <a:pt x="2155" y="1601"/>
                    <a:pt x="2155" y="1601"/>
                    <a:pt x="2155" y="1601"/>
                  </a:cubicBezTo>
                  <a:cubicBezTo>
                    <a:pt x="2156" y="1604"/>
                    <a:pt x="2158" y="1607"/>
                    <a:pt x="2160" y="1610"/>
                  </a:cubicBezTo>
                  <a:cubicBezTo>
                    <a:pt x="2163" y="1615"/>
                    <a:pt x="2166" y="1620"/>
                    <a:pt x="2169" y="1626"/>
                  </a:cubicBezTo>
                  <a:cubicBezTo>
                    <a:pt x="2170" y="1626"/>
                    <a:pt x="2170" y="1626"/>
                    <a:pt x="2170" y="1627"/>
                  </a:cubicBezTo>
                  <a:cubicBezTo>
                    <a:pt x="2173" y="1633"/>
                    <a:pt x="2176" y="1639"/>
                    <a:pt x="2179" y="1644"/>
                  </a:cubicBezTo>
                  <a:cubicBezTo>
                    <a:pt x="2181" y="1649"/>
                    <a:pt x="2183" y="1654"/>
                    <a:pt x="2185" y="1658"/>
                  </a:cubicBezTo>
                  <a:cubicBezTo>
                    <a:pt x="2186" y="1660"/>
                    <a:pt x="2186" y="1661"/>
                    <a:pt x="2187" y="1662"/>
                  </a:cubicBezTo>
                  <a:cubicBezTo>
                    <a:pt x="2189" y="1669"/>
                    <a:pt x="2192" y="1675"/>
                    <a:pt x="2194" y="1681"/>
                  </a:cubicBezTo>
                  <a:cubicBezTo>
                    <a:pt x="2196" y="1686"/>
                    <a:pt x="2198" y="1692"/>
                    <a:pt x="2199" y="1698"/>
                  </a:cubicBezTo>
                  <a:cubicBezTo>
                    <a:pt x="2200" y="1698"/>
                    <a:pt x="2200" y="1699"/>
                    <a:pt x="2200" y="1699"/>
                  </a:cubicBezTo>
                  <a:cubicBezTo>
                    <a:pt x="2202" y="1706"/>
                    <a:pt x="2203" y="1712"/>
                    <a:pt x="2205" y="1718"/>
                  </a:cubicBezTo>
                  <a:cubicBezTo>
                    <a:pt x="2205" y="1722"/>
                    <a:pt x="2206" y="1725"/>
                    <a:pt x="2207" y="1728"/>
                  </a:cubicBezTo>
                  <a:cubicBezTo>
                    <a:pt x="2208" y="1737"/>
                    <a:pt x="2208" y="1737"/>
                    <a:pt x="2208" y="1737"/>
                  </a:cubicBezTo>
                  <a:cubicBezTo>
                    <a:pt x="2210" y="1747"/>
                    <a:pt x="2210" y="1747"/>
                    <a:pt x="2210" y="1747"/>
                  </a:cubicBezTo>
                  <a:cubicBezTo>
                    <a:pt x="2211" y="1750"/>
                    <a:pt x="2211" y="1750"/>
                    <a:pt x="2211" y="1750"/>
                  </a:cubicBezTo>
                  <a:cubicBezTo>
                    <a:pt x="2211" y="1752"/>
                    <a:pt x="2211" y="1752"/>
                    <a:pt x="2211" y="1752"/>
                  </a:cubicBezTo>
                  <a:cubicBezTo>
                    <a:pt x="2211" y="1757"/>
                    <a:pt x="2211" y="1757"/>
                    <a:pt x="2211" y="1757"/>
                  </a:cubicBezTo>
                  <a:cubicBezTo>
                    <a:pt x="2212" y="1763"/>
                    <a:pt x="2212" y="1769"/>
                    <a:pt x="2213" y="1776"/>
                  </a:cubicBezTo>
                  <a:cubicBezTo>
                    <a:pt x="2214" y="1782"/>
                    <a:pt x="2213" y="1789"/>
                    <a:pt x="2214" y="1795"/>
                  </a:cubicBezTo>
                  <a:cubicBezTo>
                    <a:pt x="2214" y="1805"/>
                    <a:pt x="2214" y="1805"/>
                    <a:pt x="2214" y="1805"/>
                  </a:cubicBezTo>
                  <a:cubicBezTo>
                    <a:pt x="2214" y="1814"/>
                    <a:pt x="2214" y="1814"/>
                    <a:pt x="2214" y="1814"/>
                  </a:cubicBezTo>
                  <a:cubicBezTo>
                    <a:pt x="2213" y="1820"/>
                    <a:pt x="2213" y="1827"/>
                    <a:pt x="2213" y="1833"/>
                  </a:cubicBezTo>
                  <a:cubicBezTo>
                    <a:pt x="2212" y="1837"/>
                    <a:pt x="2212" y="1842"/>
                    <a:pt x="2211" y="1846"/>
                  </a:cubicBezTo>
                  <a:cubicBezTo>
                    <a:pt x="2211" y="1854"/>
                    <a:pt x="2210" y="1863"/>
                    <a:pt x="2208" y="1871"/>
                  </a:cubicBezTo>
                  <a:cubicBezTo>
                    <a:pt x="2207" y="1877"/>
                    <a:pt x="2207" y="1883"/>
                    <a:pt x="2205" y="1889"/>
                  </a:cubicBezTo>
                  <a:cubicBezTo>
                    <a:pt x="2204" y="1896"/>
                    <a:pt x="2203" y="1902"/>
                    <a:pt x="2201" y="1908"/>
                  </a:cubicBezTo>
                  <a:cubicBezTo>
                    <a:pt x="2200" y="1914"/>
                    <a:pt x="2198" y="1920"/>
                    <a:pt x="2197" y="1926"/>
                  </a:cubicBezTo>
                  <a:cubicBezTo>
                    <a:pt x="2195" y="1932"/>
                    <a:pt x="2194" y="1938"/>
                    <a:pt x="2192" y="1944"/>
                  </a:cubicBezTo>
                  <a:cubicBezTo>
                    <a:pt x="2190" y="1950"/>
                    <a:pt x="2188" y="1956"/>
                    <a:pt x="2186" y="1962"/>
                  </a:cubicBezTo>
                  <a:cubicBezTo>
                    <a:pt x="2184" y="1971"/>
                    <a:pt x="2184" y="1971"/>
                    <a:pt x="2184" y="1971"/>
                  </a:cubicBezTo>
                  <a:cubicBezTo>
                    <a:pt x="2181" y="1979"/>
                    <a:pt x="2181" y="1979"/>
                    <a:pt x="2181" y="1979"/>
                  </a:cubicBezTo>
                  <a:cubicBezTo>
                    <a:pt x="2180" y="1981"/>
                    <a:pt x="2180" y="1982"/>
                    <a:pt x="2179" y="1984"/>
                  </a:cubicBezTo>
                  <a:cubicBezTo>
                    <a:pt x="2177" y="1988"/>
                    <a:pt x="2176" y="1992"/>
                    <a:pt x="2174" y="1997"/>
                  </a:cubicBezTo>
                  <a:cubicBezTo>
                    <a:pt x="2174" y="1998"/>
                    <a:pt x="2174" y="1998"/>
                    <a:pt x="2173" y="1999"/>
                  </a:cubicBezTo>
                  <a:cubicBezTo>
                    <a:pt x="2197" y="1999"/>
                    <a:pt x="2197" y="1999"/>
                    <a:pt x="2197" y="1999"/>
                  </a:cubicBezTo>
                  <a:cubicBezTo>
                    <a:pt x="2198" y="1996"/>
                    <a:pt x="2199" y="1992"/>
                    <a:pt x="2200" y="1989"/>
                  </a:cubicBezTo>
                  <a:lnTo>
                    <a:pt x="2204" y="198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D9E8FB3A-0500-0D5C-E757-97C3F54F5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5" y="3740150"/>
              <a:ext cx="146050" cy="474663"/>
            </a:xfrm>
            <a:custGeom>
              <a:avLst/>
              <a:gdLst>
                <a:gd name="T0" fmla="*/ 50 w 57"/>
                <a:gd name="T1" fmla="*/ 170 h 187"/>
                <a:gd name="T2" fmla="*/ 43 w 57"/>
                <a:gd name="T3" fmla="*/ 160 h 187"/>
                <a:gd name="T4" fmla="*/ 37 w 57"/>
                <a:gd name="T5" fmla="*/ 149 h 187"/>
                <a:gd name="T6" fmla="*/ 36 w 57"/>
                <a:gd name="T7" fmla="*/ 147 h 187"/>
                <a:gd name="T8" fmla="*/ 36 w 57"/>
                <a:gd name="T9" fmla="*/ 146 h 187"/>
                <a:gd name="T10" fmla="*/ 31 w 57"/>
                <a:gd name="T11" fmla="*/ 136 h 187"/>
                <a:gd name="T12" fmla="*/ 27 w 57"/>
                <a:gd name="T13" fmla="*/ 125 h 187"/>
                <a:gd name="T14" fmla="*/ 26 w 57"/>
                <a:gd name="T15" fmla="*/ 121 h 187"/>
                <a:gd name="T16" fmla="*/ 23 w 57"/>
                <a:gd name="T17" fmla="*/ 113 h 187"/>
                <a:gd name="T18" fmla="*/ 22 w 57"/>
                <a:gd name="T19" fmla="*/ 108 h 187"/>
                <a:gd name="T20" fmla="*/ 21 w 57"/>
                <a:gd name="T21" fmla="*/ 102 h 187"/>
                <a:gd name="T22" fmla="*/ 21 w 57"/>
                <a:gd name="T23" fmla="*/ 101 h 187"/>
                <a:gd name="T24" fmla="*/ 18 w 57"/>
                <a:gd name="T25" fmla="*/ 78 h 187"/>
                <a:gd name="T26" fmla="*/ 18 w 57"/>
                <a:gd name="T27" fmla="*/ 51 h 187"/>
                <a:gd name="T28" fmla="*/ 33 w 57"/>
                <a:gd name="T29" fmla="*/ 0 h 187"/>
                <a:gd name="T30" fmla="*/ 27 w 57"/>
                <a:gd name="T31" fmla="*/ 0 h 187"/>
                <a:gd name="T32" fmla="*/ 25 w 57"/>
                <a:gd name="T33" fmla="*/ 0 h 187"/>
                <a:gd name="T34" fmla="*/ 18 w 57"/>
                <a:gd name="T35" fmla="*/ 0 h 187"/>
                <a:gd name="T36" fmla="*/ 14 w 57"/>
                <a:gd name="T37" fmla="*/ 0 h 187"/>
                <a:gd name="T38" fmla="*/ 2 w 57"/>
                <a:gd name="T39" fmla="*/ 49 h 187"/>
                <a:gd name="T40" fmla="*/ 1 w 57"/>
                <a:gd name="T41" fmla="*/ 73 h 187"/>
                <a:gd name="T42" fmla="*/ 3 w 57"/>
                <a:gd name="T43" fmla="*/ 95 h 187"/>
                <a:gd name="T44" fmla="*/ 3 w 57"/>
                <a:gd name="T45" fmla="*/ 100 h 187"/>
                <a:gd name="T46" fmla="*/ 4 w 57"/>
                <a:gd name="T47" fmla="*/ 104 h 187"/>
                <a:gd name="T48" fmla="*/ 7 w 57"/>
                <a:gd name="T49" fmla="*/ 117 h 187"/>
                <a:gd name="T50" fmla="*/ 8 w 57"/>
                <a:gd name="T51" fmla="*/ 119 h 187"/>
                <a:gd name="T52" fmla="*/ 11 w 57"/>
                <a:gd name="T53" fmla="*/ 130 h 187"/>
                <a:gd name="T54" fmla="*/ 13 w 57"/>
                <a:gd name="T55" fmla="*/ 136 h 187"/>
                <a:gd name="T56" fmla="*/ 15 w 57"/>
                <a:gd name="T57" fmla="*/ 140 h 187"/>
                <a:gd name="T58" fmla="*/ 19 w 57"/>
                <a:gd name="T59" fmla="*/ 150 h 187"/>
                <a:gd name="T60" fmla="*/ 21 w 57"/>
                <a:gd name="T61" fmla="*/ 154 h 187"/>
                <a:gd name="T62" fmla="*/ 25 w 57"/>
                <a:gd name="T63" fmla="*/ 162 h 187"/>
                <a:gd name="T64" fmla="*/ 30 w 57"/>
                <a:gd name="T65" fmla="*/ 171 h 187"/>
                <a:gd name="T66" fmla="*/ 31 w 57"/>
                <a:gd name="T67" fmla="*/ 172 h 187"/>
                <a:gd name="T68" fmla="*/ 38 w 57"/>
                <a:gd name="T69" fmla="*/ 182 h 187"/>
                <a:gd name="T70" fmla="*/ 42 w 57"/>
                <a:gd name="T71" fmla="*/ 187 h 187"/>
                <a:gd name="T72" fmla="*/ 47 w 57"/>
                <a:gd name="T73" fmla="*/ 184 h 187"/>
                <a:gd name="T74" fmla="*/ 50 w 57"/>
                <a:gd name="T75" fmla="*/ 182 h 187"/>
                <a:gd name="T76" fmla="*/ 57 w 57"/>
                <a:gd name="T77" fmla="*/ 179 h 187"/>
                <a:gd name="T78" fmla="*/ 52 w 57"/>
                <a:gd name="T79" fmla="*/ 173 h 187"/>
                <a:gd name="T80" fmla="*/ 50 w 57"/>
                <a:gd name="T81" fmla="*/ 17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7" h="187">
                  <a:moveTo>
                    <a:pt x="50" y="170"/>
                  </a:moveTo>
                  <a:cubicBezTo>
                    <a:pt x="48" y="167"/>
                    <a:pt x="45" y="163"/>
                    <a:pt x="43" y="160"/>
                  </a:cubicBezTo>
                  <a:cubicBezTo>
                    <a:pt x="41" y="156"/>
                    <a:pt x="39" y="153"/>
                    <a:pt x="37" y="149"/>
                  </a:cubicBezTo>
                  <a:cubicBezTo>
                    <a:pt x="37" y="148"/>
                    <a:pt x="36" y="148"/>
                    <a:pt x="36" y="147"/>
                  </a:cubicBezTo>
                  <a:cubicBezTo>
                    <a:pt x="36" y="147"/>
                    <a:pt x="36" y="147"/>
                    <a:pt x="36" y="146"/>
                  </a:cubicBezTo>
                  <a:cubicBezTo>
                    <a:pt x="34" y="143"/>
                    <a:pt x="32" y="140"/>
                    <a:pt x="31" y="136"/>
                  </a:cubicBezTo>
                  <a:cubicBezTo>
                    <a:pt x="29" y="132"/>
                    <a:pt x="28" y="129"/>
                    <a:pt x="27" y="125"/>
                  </a:cubicBezTo>
                  <a:cubicBezTo>
                    <a:pt x="26" y="123"/>
                    <a:pt x="26" y="122"/>
                    <a:pt x="26" y="121"/>
                  </a:cubicBezTo>
                  <a:cubicBezTo>
                    <a:pt x="25" y="118"/>
                    <a:pt x="24" y="116"/>
                    <a:pt x="23" y="113"/>
                  </a:cubicBezTo>
                  <a:cubicBezTo>
                    <a:pt x="23" y="111"/>
                    <a:pt x="23" y="110"/>
                    <a:pt x="22" y="108"/>
                  </a:cubicBezTo>
                  <a:cubicBezTo>
                    <a:pt x="22" y="106"/>
                    <a:pt x="21" y="104"/>
                    <a:pt x="21" y="102"/>
                  </a:cubicBezTo>
                  <a:cubicBezTo>
                    <a:pt x="21" y="102"/>
                    <a:pt x="21" y="101"/>
                    <a:pt x="21" y="101"/>
                  </a:cubicBezTo>
                  <a:cubicBezTo>
                    <a:pt x="19" y="93"/>
                    <a:pt x="18" y="85"/>
                    <a:pt x="18" y="78"/>
                  </a:cubicBezTo>
                  <a:cubicBezTo>
                    <a:pt x="17" y="69"/>
                    <a:pt x="17" y="60"/>
                    <a:pt x="18" y="51"/>
                  </a:cubicBezTo>
                  <a:cubicBezTo>
                    <a:pt x="20" y="34"/>
                    <a:pt x="25" y="17"/>
                    <a:pt x="33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8" y="16"/>
                    <a:pt x="3" y="32"/>
                    <a:pt x="2" y="49"/>
                  </a:cubicBezTo>
                  <a:cubicBezTo>
                    <a:pt x="1" y="57"/>
                    <a:pt x="0" y="65"/>
                    <a:pt x="1" y="73"/>
                  </a:cubicBezTo>
                  <a:cubicBezTo>
                    <a:pt x="1" y="80"/>
                    <a:pt x="2" y="88"/>
                    <a:pt x="3" y="95"/>
                  </a:cubicBezTo>
                  <a:cubicBezTo>
                    <a:pt x="3" y="97"/>
                    <a:pt x="3" y="98"/>
                    <a:pt x="3" y="100"/>
                  </a:cubicBezTo>
                  <a:cubicBezTo>
                    <a:pt x="4" y="101"/>
                    <a:pt x="4" y="103"/>
                    <a:pt x="4" y="104"/>
                  </a:cubicBezTo>
                  <a:cubicBezTo>
                    <a:pt x="5" y="108"/>
                    <a:pt x="6" y="113"/>
                    <a:pt x="7" y="117"/>
                  </a:cubicBezTo>
                  <a:cubicBezTo>
                    <a:pt x="7" y="118"/>
                    <a:pt x="8" y="118"/>
                    <a:pt x="8" y="119"/>
                  </a:cubicBezTo>
                  <a:cubicBezTo>
                    <a:pt x="9" y="123"/>
                    <a:pt x="10" y="127"/>
                    <a:pt x="11" y="130"/>
                  </a:cubicBezTo>
                  <a:cubicBezTo>
                    <a:pt x="12" y="132"/>
                    <a:pt x="12" y="134"/>
                    <a:pt x="13" y="136"/>
                  </a:cubicBezTo>
                  <a:cubicBezTo>
                    <a:pt x="14" y="137"/>
                    <a:pt x="14" y="139"/>
                    <a:pt x="15" y="140"/>
                  </a:cubicBezTo>
                  <a:cubicBezTo>
                    <a:pt x="16" y="143"/>
                    <a:pt x="17" y="147"/>
                    <a:pt x="19" y="150"/>
                  </a:cubicBezTo>
                  <a:cubicBezTo>
                    <a:pt x="19" y="151"/>
                    <a:pt x="20" y="152"/>
                    <a:pt x="21" y="154"/>
                  </a:cubicBezTo>
                  <a:cubicBezTo>
                    <a:pt x="22" y="156"/>
                    <a:pt x="23" y="159"/>
                    <a:pt x="25" y="162"/>
                  </a:cubicBezTo>
                  <a:cubicBezTo>
                    <a:pt x="27" y="165"/>
                    <a:pt x="28" y="168"/>
                    <a:pt x="30" y="171"/>
                  </a:cubicBezTo>
                  <a:cubicBezTo>
                    <a:pt x="31" y="171"/>
                    <a:pt x="31" y="172"/>
                    <a:pt x="31" y="172"/>
                  </a:cubicBezTo>
                  <a:cubicBezTo>
                    <a:pt x="34" y="176"/>
                    <a:pt x="36" y="179"/>
                    <a:pt x="38" y="182"/>
                  </a:cubicBezTo>
                  <a:cubicBezTo>
                    <a:pt x="39" y="183"/>
                    <a:pt x="41" y="185"/>
                    <a:pt x="42" y="187"/>
                  </a:cubicBezTo>
                  <a:cubicBezTo>
                    <a:pt x="44" y="186"/>
                    <a:pt x="45" y="185"/>
                    <a:pt x="47" y="184"/>
                  </a:cubicBezTo>
                  <a:cubicBezTo>
                    <a:pt x="48" y="184"/>
                    <a:pt x="49" y="183"/>
                    <a:pt x="50" y="182"/>
                  </a:cubicBezTo>
                  <a:cubicBezTo>
                    <a:pt x="52" y="181"/>
                    <a:pt x="55" y="180"/>
                    <a:pt x="57" y="179"/>
                  </a:cubicBezTo>
                  <a:cubicBezTo>
                    <a:pt x="55" y="177"/>
                    <a:pt x="54" y="175"/>
                    <a:pt x="52" y="173"/>
                  </a:cubicBezTo>
                  <a:cubicBezTo>
                    <a:pt x="52" y="172"/>
                    <a:pt x="51" y="171"/>
                    <a:pt x="50" y="17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7366037B-7B90-11FF-3A81-01CEF25EA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188" y="3303588"/>
              <a:ext cx="454025" cy="268288"/>
            </a:xfrm>
            <a:custGeom>
              <a:avLst/>
              <a:gdLst>
                <a:gd name="T0" fmla="*/ 74 w 179"/>
                <a:gd name="T1" fmla="*/ 66 h 106"/>
                <a:gd name="T2" fmla="*/ 83 w 179"/>
                <a:gd name="T3" fmla="*/ 60 h 106"/>
                <a:gd name="T4" fmla="*/ 85 w 179"/>
                <a:gd name="T5" fmla="*/ 59 h 106"/>
                <a:gd name="T6" fmla="*/ 95 w 179"/>
                <a:gd name="T7" fmla="*/ 53 h 106"/>
                <a:gd name="T8" fmla="*/ 106 w 179"/>
                <a:gd name="T9" fmla="*/ 47 h 106"/>
                <a:gd name="T10" fmla="*/ 110 w 179"/>
                <a:gd name="T11" fmla="*/ 45 h 106"/>
                <a:gd name="T12" fmla="*/ 116 w 179"/>
                <a:gd name="T13" fmla="*/ 41 h 106"/>
                <a:gd name="T14" fmla="*/ 127 w 179"/>
                <a:gd name="T15" fmla="*/ 35 h 106"/>
                <a:gd name="T16" fmla="*/ 135 w 179"/>
                <a:gd name="T17" fmla="*/ 31 h 106"/>
                <a:gd name="T18" fmla="*/ 137 w 179"/>
                <a:gd name="T19" fmla="*/ 30 h 106"/>
                <a:gd name="T20" fmla="*/ 147 w 179"/>
                <a:gd name="T21" fmla="*/ 25 h 106"/>
                <a:gd name="T22" fmla="*/ 153 w 179"/>
                <a:gd name="T23" fmla="*/ 22 h 106"/>
                <a:gd name="T24" fmla="*/ 157 w 179"/>
                <a:gd name="T25" fmla="*/ 20 h 106"/>
                <a:gd name="T26" fmla="*/ 161 w 179"/>
                <a:gd name="T27" fmla="*/ 18 h 106"/>
                <a:gd name="T28" fmla="*/ 168 w 179"/>
                <a:gd name="T29" fmla="*/ 15 h 106"/>
                <a:gd name="T30" fmla="*/ 178 w 179"/>
                <a:gd name="T31" fmla="*/ 11 h 106"/>
                <a:gd name="T32" fmla="*/ 179 w 179"/>
                <a:gd name="T33" fmla="*/ 10 h 106"/>
                <a:gd name="T34" fmla="*/ 178 w 179"/>
                <a:gd name="T35" fmla="*/ 9 h 106"/>
                <a:gd name="T36" fmla="*/ 173 w 179"/>
                <a:gd name="T37" fmla="*/ 5 h 106"/>
                <a:gd name="T38" fmla="*/ 170 w 179"/>
                <a:gd name="T39" fmla="*/ 4 h 106"/>
                <a:gd name="T40" fmla="*/ 165 w 179"/>
                <a:gd name="T41" fmla="*/ 1 h 106"/>
                <a:gd name="T42" fmla="*/ 162 w 179"/>
                <a:gd name="T43" fmla="*/ 0 h 106"/>
                <a:gd name="T44" fmla="*/ 161 w 179"/>
                <a:gd name="T45" fmla="*/ 0 h 106"/>
                <a:gd name="T46" fmla="*/ 152 w 179"/>
                <a:gd name="T47" fmla="*/ 3 h 106"/>
                <a:gd name="T48" fmla="*/ 146 w 179"/>
                <a:gd name="T49" fmla="*/ 6 h 106"/>
                <a:gd name="T50" fmla="*/ 142 w 179"/>
                <a:gd name="T51" fmla="*/ 8 h 106"/>
                <a:gd name="T52" fmla="*/ 141 w 179"/>
                <a:gd name="T53" fmla="*/ 9 h 106"/>
                <a:gd name="T54" fmla="*/ 132 w 179"/>
                <a:gd name="T55" fmla="*/ 13 h 106"/>
                <a:gd name="T56" fmla="*/ 122 w 179"/>
                <a:gd name="T57" fmla="*/ 18 h 106"/>
                <a:gd name="T58" fmla="*/ 115 w 179"/>
                <a:gd name="T59" fmla="*/ 22 h 106"/>
                <a:gd name="T60" fmla="*/ 111 w 179"/>
                <a:gd name="T61" fmla="*/ 24 h 106"/>
                <a:gd name="T62" fmla="*/ 101 w 179"/>
                <a:gd name="T63" fmla="*/ 30 h 106"/>
                <a:gd name="T64" fmla="*/ 90 w 179"/>
                <a:gd name="T65" fmla="*/ 36 h 106"/>
                <a:gd name="T66" fmla="*/ 89 w 179"/>
                <a:gd name="T67" fmla="*/ 37 h 106"/>
                <a:gd name="T68" fmla="*/ 80 w 179"/>
                <a:gd name="T69" fmla="*/ 42 h 106"/>
                <a:gd name="T70" fmla="*/ 69 w 179"/>
                <a:gd name="T71" fmla="*/ 49 h 106"/>
                <a:gd name="T72" fmla="*/ 62 w 179"/>
                <a:gd name="T73" fmla="*/ 54 h 106"/>
                <a:gd name="T74" fmla="*/ 59 w 179"/>
                <a:gd name="T75" fmla="*/ 56 h 106"/>
                <a:gd name="T76" fmla="*/ 48 w 179"/>
                <a:gd name="T77" fmla="*/ 64 h 106"/>
                <a:gd name="T78" fmla="*/ 37 w 179"/>
                <a:gd name="T79" fmla="*/ 72 h 106"/>
                <a:gd name="T80" fmla="*/ 36 w 179"/>
                <a:gd name="T81" fmla="*/ 72 h 106"/>
                <a:gd name="T82" fmla="*/ 35 w 179"/>
                <a:gd name="T83" fmla="*/ 74 h 106"/>
                <a:gd name="T84" fmla="*/ 25 w 179"/>
                <a:gd name="T85" fmla="*/ 82 h 106"/>
                <a:gd name="T86" fmla="*/ 14 w 179"/>
                <a:gd name="T87" fmla="*/ 92 h 106"/>
                <a:gd name="T88" fmla="*/ 6 w 179"/>
                <a:gd name="T89" fmla="*/ 99 h 106"/>
                <a:gd name="T90" fmla="*/ 2 w 179"/>
                <a:gd name="T91" fmla="*/ 103 h 106"/>
                <a:gd name="T92" fmla="*/ 0 w 179"/>
                <a:gd name="T93" fmla="*/ 105 h 106"/>
                <a:gd name="T94" fmla="*/ 2 w 179"/>
                <a:gd name="T95" fmla="*/ 105 h 106"/>
                <a:gd name="T96" fmla="*/ 5 w 179"/>
                <a:gd name="T97" fmla="*/ 106 h 106"/>
                <a:gd name="T98" fmla="*/ 8 w 179"/>
                <a:gd name="T99" fmla="*/ 106 h 106"/>
                <a:gd name="T100" fmla="*/ 11 w 179"/>
                <a:gd name="T101" fmla="*/ 105 h 106"/>
                <a:gd name="T102" fmla="*/ 20 w 179"/>
                <a:gd name="T103" fmla="*/ 103 h 106"/>
                <a:gd name="T104" fmla="*/ 22 w 179"/>
                <a:gd name="T105" fmla="*/ 103 h 106"/>
                <a:gd name="T106" fmla="*/ 28 w 179"/>
                <a:gd name="T107" fmla="*/ 102 h 106"/>
                <a:gd name="T108" fmla="*/ 28 w 179"/>
                <a:gd name="T109" fmla="*/ 102 h 106"/>
                <a:gd name="T110" fmla="*/ 30 w 179"/>
                <a:gd name="T111" fmla="*/ 100 h 106"/>
                <a:gd name="T112" fmla="*/ 41 w 179"/>
                <a:gd name="T113" fmla="*/ 90 h 106"/>
                <a:gd name="T114" fmla="*/ 47 w 179"/>
                <a:gd name="T115" fmla="*/ 86 h 106"/>
                <a:gd name="T116" fmla="*/ 53 w 179"/>
                <a:gd name="T117" fmla="*/ 82 h 106"/>
                <a:gd name="T118" fmla="*/ 56 w 179"/>
                <a:gd name="T119" fmla="*/ 79 h 106"/>
                <a:gd name="T120" fmla="*/ 63 w 179"/>
                <a:gd name="T121" fmla="*/ 74 h 106"/>
                <a:gd name="T122" fmla="*/ 74 w 179"/>
                <a:gd name="T123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9" h="106">
                  <a:moveTo>
                    <a:pt x="74" y="66"/>
                  </a:moveTo>
                  <a:cubicBezTo>
                    <a:pt x="77" y="64"/>
                    <a:pt x="80" y="62"/>
                    <a:pt x="83" y="60"/>
                  </a:cubicBezTo>
                  <a:cubicBezTo>
                    <a:pt x="84" y="60"/>
                    <a:pt x="84" y="60"/>
                    <a:pt x="85" y="59"/>
                  </a:cubicBezTo>
                  <a:cubicBezTo>
                    <a:pt x="88" y="57"/>
                    <a:pt x="92" y="55"/>
                    <a:pt x="95" y="53"/>
                  </a:cubicBezTo>
                  <a:cubicBezTo>
                    <a:pt x="99" y="51"/>
                    <a:pt x="102" y="49"/>
                    <a:pt x="106" y="47"/>
                  </a:cubicBezTo>
                  <a:cubicBezTo>
                    <a:pt x="107" y="46"/>
                    <a:pt x="108" y="45"/>
                    <a:pt x="110" y="45"/>
                  </a:cubicBezTo>
                  <a:cubicBezTo>
                    <a:pt x="112" y="43"/>
                    <a:pt x="114" y="42"/>
                    <a:pt x="116" y="41"/>
                  </a:cubicBezTo>
                  <a:cubicBezTo>
                    <a:pt x="120" y="39"/>
                    <a:pt x="123" y="37"/>
                    <a:pt x="127" y="35"/>
                  </a:cubicBezTo>
                  <a:cubicBezTo>
                    <a:pt x="130" y="34"/>
                    <a:pt x="133" y="32"/>
                    <a:pt x="135" y="31"/>
                  </a:cubicBezTo>
                  <a:cubicBezTo>
                    <a:pt x="136" y="31"/>
                    <a:pt x="136" y="30"/>
                    <a:pt x="137" y="30"/>
                  </a:cubicBezTo>
                  <a:cubicBezTo>
                    <a:pt x="140" y="28"/>
                    <a:pt x="144" y="27"/>
                    <a:pt x="147" y="25"/>
                  </a:cubicBezTo>
                  <a:cubicBezTo>
                    <a:pt x="149" y="24"/>
                    <a:pt x="151" y="23"/>
                    <a:pt x="153" y="22"/>
                  </a:cubicBezTo>
                  <a:cubicBezTo>
                    <a:pt x="155" y="21"/>
                    <a:pt x="156" y="21"/>
                    <a:pt x="157" y="20"/>
                  </a:cubicBezTo>
                  <a:cubicBezTo>
                    <a:pt x="159" y="20"/>
                    <a:pt x="160" y="19"/>
                    <a:pt x="161" y="18"/>
                  </a:cubicBezTo>
                  <a:cubicBezTo>
                    <a:pt x="163" y="17"/>
                    <a:pt x="165" y="16"/>
                    <a:pt x="168" y="15"/>
                  </a:cubicBezTo>
                  <a:cubicBezTo>
                    <a:pt x="171" y="14"/>
                    <a:pt x="174" y="12"/>
                    <a:pt x="178" y="11"/>
                  </a:cubicBezTo>
                  <a:cubicBezTo>
                    <a:pt x="178" y="11"/>
                    <a:pt x="179" y="10"/>
                    <a:pt x="179" y="10"/>
                  </a:cubicBezTo>
                  <a:cubicBezTo>
                    <a:pt x="179" y="10"/>
                    <a:pt x="178" y="9"/>
                    <a:pt x="178" y="9"/>
                  </a:cubicBezTo>
                  <a:cubicBezTo>
                    <a:pt x="176" y="7"/>
                    <a:pt x="177" y="8"/>
                    <a:pt x="173" y="5"/>
                  </a:cubicBezTo>
                  <a:cubicBezTo>
                    <a:pt x="172" y="5"/>
                    <a:pt x="171" y="4"/>
                    <a:pt x="170" y="4"/>
                  </a:cubicBezTo>
                  <a:cubicBezTo>
                    <a:pt x="169" y="3"/>
                    <a:pt x="167" y="2"/>
                    <a:pt x="165" y="1"/>
                  </a:cubicBezTo>
                  <a:cubicBezTo>
                    <a:pt x="164" y="1"/>
                    <a:pt x="163" y="1"/>
                    <a:pt x="162" y="0"/>
                  </a:cubicBezTo>
                  <a:cubicBezTo>
                    <a:pt x="162" y="0"/>
                    <a:pt x="161" y="0"/>
                    <a:pt x="161" y="0"/>
                  </a:cubicBezTo>
                  <a:cubicBezTo>
                    <a:pt x="158" y="1"/>
                    <a:pt x="155" y="2"/>
                    <a:pt x="152" y="3"/>
                  </a:cubicBezTo>
                  <a:cubicBezTo>
                    <a:pt x="150" y="4"/>
                    <a:pt x="148" y="5"/>
                    <a:pt x="146" y="6"/>
                  </a:cubicBezTo>
                  <a:cubicBezTo>
                    <a:pt x="145" y="7"/>
                    <a:pt x="143" y="8"/>
                    <a:pt x="142" y="8"/>
                  </a:cubicBezTo>
                  <a:cubicBezTo>
                    <a:pt x="142" y="8"/>
                    <a:pt x="141" y="9"/>
                    <a:pt x="141" y="9"/>
                  </a:cubicBezTo>
                  <a:cubicBezTo>
                    <a:pt x="138" y="10"/>
                    <a:pt x="135" y="12"/>
                    <a:pt x="132" y="13"/>
                  </a:cubicBezTo>
                  <a:cubicBezTo>
                    <a:pt x="128" y="15"/>
                    <a:pt x="125" y="17"/>
                    <a:pt x="122" y="18"/>
                  </a:cubicBezTo>
                  <a:cubicBezTo>
                    <a:pt x="119" y="20"/>
                    <a:pt x="117" y="21"/>
                    <a:pt x="115" y="22"/>
                  </a:cubicBezTo>
                  <a:cubicBezTo>
                    <a:pt x="114" y="23"/>
                    <a:pt x="113" y="23"/>
                    <a:pt x="111" y="24"/>
                  </a:cubicBezTo>
                  <a:cubicBezTo>
                    <a:pt x="108" y="26"/>
                    <a:pt x="104" y="28"/>
                    <a:pt x="101" y="30"/>
                  </a:cubicBezTo>
                  <a:cubicBezTo>
                    <a:pt x="97" y="32"/>
                    <a:pt x="94" y="34"/>
                    <a:pt x="90" y="36"/>
                  </a:cubicBezTo>
                  <a:cubicBezTo>
                    <a:pt x="90" y="36"/>
                    <a:pt x="89" y="36"/>
                    <a:pt x="89" y="37"/>
                  </a:cubicBezTo>
                  <a:cubicBezTo>
                    <a:pt x="86" y="39"/>
                    <a:pt x="83" y="40"/>
                    <a:pt x="80" y="42"/>
                  </a:cubicBezTo>
                  <a:cubicBezTo>
                    <a:pt x="76" y="44"/>
                    <a:pt x="73" y="47"/>
                    <a:pt x="69" y="49"/>
                  </a:cubicBezTo>
                  <a:cubicBezTo>
                    <a:pt x="67" y="51"/>
                    <a:pt x="64" y="52"/>
                    <a:pt x="62" y="54"/>
                  </a:cubicBezTo>
                  <a:cubicBezTo>
                    <a:pt x="61" y="55"/>
                    <a:pt x="60" y="55"/>
                    <a:pt x="59" y="56"/>
                  </a:cubicBezTo>
                  <a:cubicBezTo>
                    <a:pt x="55" y="59"/>
                    <a:pt x="51" y="61"/>
                    <a:pt x="48" y="64"/>
                  </a:cubicBezTo>
                  <a:cubicBezTo>
                    <a:pt x="44" y="67"/>
                    <a:pt x="40" y="69"/>
                    <a:pt x="37" y="72"/>
                  </a:cubicBezTo>
                  <a:cubicBezTo>
                    <a:pt x="37" y="72"/>
                    <a:pt x="37" y="72"/>
                    <a:pt x="36" y="72"/>
                  </a:cubicBezTo>
                  <a:cubicBezTo>
                    <a:pt x="36" y="73"/>
                    <a:pt x="35" y="73"/>
                    <a:pt x="35" y="74"/>
                  </a:cubicBezTo>
                  <a:cubicBezTo>
                    <a:pt x="32" y="76"/>
                    <a:pt x="28" y="79"/>
                    <a:pt x="25" y="82"/>
                  </a:cubicBezTo>
                  <a:cubicBezTo>
                    <a:pt x="22" y="85"/>
                    <a:pt x="18" y="88"/>
                    <a:pt x="14" y="92"/>
                  </a:cubicBezTo>
                  <a:cubicBezTo>
                    <a:pt x="11" y="94"/>
                    <a:pt x="9" y="97"/>
                    <a:pt x="6" y="99"/>
                  </a:cubicBezTo>
                  <a:cubicBezTo>
                    <a:pt x="5" y="101"/>
                    <a:pt x="3" y="102"/>
                    <a:pt x="2" y="103"/>
                  </a:cubicBezTo>
                  <a:cubicBezTo>
                    <a:pt x="2" y="104"/>
                    <a:pt x="1" y="105"/>
                    <a:pt x="0" y="105"/>
                  </a:cubicBezTo>
                  <a:cubicBezTo>
                    <a:pt x="1" y="105"/>
                    <a:pt x="1" y="105"/>
                    <a:pt x="2" y="105"/>
                  </a:cubicBezTo>
                  <a:cubicBezTo>
                    <a:pt x="3" y="106"/>
                    <a:pt x="4" y="106"/>
                    <a:pt x="5" y="106"/>
                  </a:cubicBezTo>
                  <a:cubicBezTo>
                    <a:pt x="6" y="106"/>
                    <a:pt x="7" y="106"/>
                    <a:pt x="8" y="106"/>
                  </a:cubicBezTo>
                  <a:cubicBezTo>
                    <a:pt x="9" y="106"/>
                    <a:pt x="10" y="105"/>
                    <a:pt x="11" y="105"/>
                  </a:cubicBezTo>
                  <a:cubicBezTo>
                    <a:pt x="14" y="105"/>
                    <a:pt x="17" y="104"/>
                    <a:pt x="20" y="103"/>
                  </a:cubicBezTo>
                  <a:cubicBezTo>
                    <a:pt x="21" y="103"/>
                    <a:pt x="21" y="103"/>
                    <a:pt x="22" y="103"/>
                  </a:cubicBezTo>
                  <a:cubicBezTo>
                    <a:pt x="24" y="102"/>
                    <a:pt x="26" y="102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9" y="101"/>
                    <a:pt x="29" y="101"/>
                    <a:pt x="30" y="100"/>
                  </a:cubicBezTo>
                  <a:cubicBezTo>
                    <a:pt x="34" y="97"/>
                    <a:pt x="38" y="94"/>
                    <a:pt x="41" y="90"/>
                  </a:cubicBezTo>
                  <a:cubicBezTo>
                    <a:pt x="43" y="89"/>
                    <a:pt x="45" y="87"/>
                    <a:pt x="47" y="86"/>
                  </a:cubicBezTo>
                  <a:cubicBezTo>
                    <a:pt x="49" y="84"/>
                    <a:pt x="51" y="83"/>
                    <a:pt x="53" y="82"/>
                  </a:cubicBezTo>
                  <a:cubicBezTo>
                    <a:pt x="54" y="81"/>
                    <a:pt x="55" y="80"/>
                    <a:pt x="56" y="79"/>
                  </a:cubicBezTo>
                  <a:cubicBezTo>
                    <a:pt x="59" y="77"/>
                    <a:pt x="61" y="75"/>
                    <a:pt x="63" y="74"/>
                  </a:cubicBezTo>
                  <a:cubicBezTo>
                    <a:pt x="67" y="71"/>
                    <a:pt x="71" y="69"/>
                    <a:pt x="74" y="6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6A9923C2-701D-FF83-6804-2AB399E15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50" y="1652588"/>
              <a:ext cx="257175" cy="38100"/>
            </a:xfrm>
            <a:custGeom>
              <a:avLst/>
              <a:gdLst>
                <a:gd name="T0" fmla="*/ 88 w 101"/>
                <a:gd name="T1" fmla="*/ 2 h 15"/>
                <a:gd name="T2" fmla="*/ 86 w 101"/>
                <a:gd name="T3" fmla="*/ 2 h 15"/>
                <a:gd name="T4" fmla="*/ 77 w 101"/>
                <a:gd name="T5" fmla="*/ 1 h 15"/>
                <a:gd name="T6" fmla="*/ 68 w 101"/>
                <a:gd name="T7" fmla="*/ 1 h 15"/>
                <a:gd name="T8" fmla="*/ 66 w 101"/>
                <a:gd name="T9" fmla="*/ 1 h 15"/>
                <a:gd name="T10" fmla="*/ 59 w 101"/>
                <a:gd name="T11" fmla="*/ 1 h 15"/>
                <a:gd name="T12" fmla="*/ 50 w 101"/>
                <a:gd name="T13" fmla="*/ 1 h 15"/>
                <a:gd name="T14" fmla="*/ 43 w 101"/>
                <a:gd name="T15" fmla="*/ 1 h 15"/>
                <a:gd name="T16" fmla="*/ 41 w 101"/>
                <a:gd name="T17" fmla="*/ 1 h 15"/>
                <a:gd name="T18" fmla="*/ 32 w 101"/>
                <a:gd name="T19" fmla="*/ 0 h 15"/>
                <a:gd name="T20" fmla="*/ 31 w 101"/>
                <a:gd name="T21" fmla="*/ 0 h 15"/>
                <a:gd name="T22" fmla="*/ 23 w 101"/>
                <a:gd name="T23" fmla="*/ 0 h 15"/>
                <a:gd name="T24" fmla="*/ 21 w 101"/>
                <a:gd name="T25" fmla="*/ 0 h 15"/>
                <a:gd name="T26" fmla="*/ 14 w 101"/>
                <a:gd name="T27" fmla="*/ 0 h 15"/>
                <a:gd name="T28" fmla="*/ 5 w 101"/>
                <a:gd name="T29" fmla="*/ 0 h 15"/>
                <a:gd name="T30" fmla="*/ 3 w 101"/>
                <a:gd name="T31" fmla="*/ 0 h 15"/>
                <a:gd name="T32" fmla="*/ 0 w 101"/>
                <a:gd name="T33" fmla="*/ 12 h 15"/>
                <a:gd name="T34" fmla="*/ 3 w 101"/>
                <a:gd name="T35" fmla="*/ 12 h 15"/>
                <a:gd name="T36" fmla="*/ 12 w 101"/>
                <a:gd name="T37" fmla="*/ 12 h 15"/>
                <a:gd name="T38" fmla="*/ 18 w 101"/>
                <a:gd name="T39" fmla="*/ 12 h 15"/>
                <a:gd name="T40" fmla="*/ 21 w 101"/>
                <a:gd name="T41" fmla="*/ 12 h 15"/>
                <a:gd name="T42" fmla="*/ 30 w 101"/>
                <a:gd name="T43" fmla="*/ 12 h 15"/>
                <a:gd name="T44" fmla="*/ 31 w 101"/>
                <a:gd name="T45" fmla="*/ 13 h 15"/>
                <a:gd name="T46" fmla="*/ 38 w 101"/>
                <a:gd name="T47" fmla="*/ 13 h 15"/>
                <a:gd name="T48" fmla="*/ 41 w 101"/>
                <a:gd name="T49" fmla="*/ 13 h 15"/>
                <a:gd name="T50" fmla="*/ 47 w 101"/>
                <a:gd name="T51" fmla="*/ 13 h 15"/>
                <a:gd name="T52" fmla="*/ 56 w 101"/>
                <a:gd name="T53" fmla="*/ 13 h 15"/>
                <a:gd name="T54" fmla="*/ 63 w 101"/>
                <a:gd name="T55" fmla="*/ 13 h 15"/>
                <a:gd name="T56" fmla="*/ 65 w 101"/>
                <a:gd name="T57" fmla="*/ 14 h 15"/>
                <a:gd name="T58" fmla="*/ 74 w 101"/>
                <a:gd name="T59" fmla="*/ 14 h 15"/>
                <a:gd name="T60" fmla="*/ 83 w 101"/>
                <a:gd name="T61" fmla="*/ 14 h 15"/>
                <a:gd name="T62" fmla="*/ 86 w 101"/>
                <a:gd name="T63" fmla="*/ 14 h 15"/>
                <a:gd name="T64" fmla="*/ 92 w 101"/>
                <a:gd name="T65" fmla="*/ 14 h 15"/>
                <a:gd name="T66" fmla="*/ 100 w 101"/>
                <a:gd name="T67" fmla="*/ 15 h 15"/>
                <a:gd name="T68" fmla="*/ 101 w 101"/>
                <a:gd name="T69" fmla="*/ 2 h 15"/>
                <a:gd name="T70" fmla="*/ 95 w 101"/>
                <a:gd name="T71" fmla="*/ 2 h 15"/>
                <a:gd name="T72" fmla="*/ 88 w 101"/>
                <a:gd name="T7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" h="15">
                  <a:moveTo>
                    <a:pt x="88" y="2"/>
                  </a:moveTo>
                  <a:cubicBezTo>
                    <a:pt x="88" y="2"/>
                    <a:pt x="87" y="2"/>
                    <a:pt x="86" y="2"/>
                  </a:cubicBezTo>
                  <a:cubicBezTo>
                    <a:pt x="83" y="2"/>
                    <a:pt x="80" y="2"/>
                    <a:pt x="77" y="1"/>
                  </a:cubicBezTo>
                  <a:cubicBezTo>
                    <a:pt x="74" y="1"/>
                    <a:pt x="71" y="1"/>
                    <a:pt x="68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4" y="1"/>
                    <a:pt x="62" y="1"/>
                    <a:pt x="59" y="1"/>
                  </a:cubicBezTo>
                  <a:cubicBezTo>
                    <a:pt x="56" y="1"/>
                    <a:pt x="53" y="1"/>
                    <a:pt x="50" y="1"/>
                  </a:cubicBezTo>
                  <a:cubicBezTo>
                    <a:pt x="48" y="1"/>
                    <a:pt x="46" y="1"/>
                    <a:pt x="43" y="1"/>
                  </a:cubicBezTo>
                  <a:cubicBezTo>
                    <a:pt x="43" y="1"/>
                    <a:pt x="42" y="1"/>
                    <a:pt x="41" y="1"/>
                  </a:cubicBezTo>
                  <a:cubicBezTo>
                    <a:pt x="38" y="0"/>
                    <a:pt x="35" y="0"/>
                    <a:pt x="32" y="0"/>
                  </a:cubicBezTo>
                  <a:cubicBezTo>
                    <a:pt x="32" y="0"/>
                    <a:pt x="31" y="0"/>
                    <a:pt x="31" y="0"/>
                  </a:cubicBezTo>
                  <a:cubicBezTo>
                    <a:pt x="28" y="0"/>
                    <a:pt x="26" y="0"/>
                    <a:pt x="23" y="0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1" y="0"/>
                    <a:pt x="8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4"/>
                    <a:pt x="1" y="8"/>
                    <a:pt x="0" y="12"/>
                  </a:cubicBezTo>
                  <a:cubicBezTo>
                    <a:pt x="1" y="12"/>
                    <a:pt x="2" y="12"/>
                    <a:pt x="3" y="12"/>
                  </a:cubicBezTo>
                  <a:cubicBezTo>
                    <a:pt x="6" y="12"/>
                    <a:pt x="9" y="12"/>
                    <a:pt x="12" y="12"/>
                  </a:cubicBezTo>
                  <a:cubicBezTo>
                    <a:pt x="14" y="12"/>
                    <a:pt x="16" y="12"/>
                    <a:pt x="18" y="12"/>
                  </a:cubicBezTo>
                  <a:cubicBezTo>
                    <a:pt x="19" y="12"/>
                    <a:pt x="20" y="12"/>
                    <a:pt x="21" y="12"/>
                  </a:cubicBezTo>
                  <a:cubicBezTo>
                    <a:pt x="24" y="12"/>
                    <a:pt x="26" y="12"/>
                    <a:pt x="30" y="12"/>
                  </a:cubicBezTo>
                  <a:cubicBezTo>
                    <a:pt x="30" y="12"/>
                    <a:pt x="30" y="12"/>
                    <a:pt x="31" y="13"/>
                  </a:cubicBezTo>
                  <a:cubicBezTo>
                    <a:pt x="33" y="13"/>
                    <a:pt x="36" y="13"/>
                    <a:pt x="38" y="13"/>
                  </a:cubicBezTo>
                  <a:cubicBezTo>
                    <a:pt x="39" y="13"/>
                    <a:pt x="40" y="13"/>
                    <a:pt x="41" y="13"/>
                  </a:cubicBezTo>
                  <a:cubicBezTo>
                    <a:pt x="43" y="13"/>
                    <a:pt x="45" y="13"/>
                    <a:pt x="47" y="13"/>
                  </a:cubicBezTo>
                  <a:cubicBezTo>
                    <a:pt x="50" y="13"/>
                    <a:pt x="53" y="13"/>
                    <a:pt x="56" y="13"/>
                  </a:cubicBezTo>
                  <a:cubicBezTo>
                    <a:pt x="59" y="13"/>
                    <a:pt x="61" y="13"/>
                    <a:pt x="63" y="13"/>
                  </a:cubicBezTo>
                  <a:cubicBezTo>
                    <a:pt x="64" y="13"/>
                    <a:pt x="65" y="13"/>
                    <a:pt x="65" y="14"/>
                  </a:cubicBezTo>
                  <a:cubicBezTo>
                    <a:pt x="68" y="14"/>
                    <a:pt x="71" y="14"/>
                    <a:pt x="74" y="14"/>
                  </a:cubicBezTo>
                  <a:cubicBezTo>
                    <a:pt x="77" y="14"/>
                    <a:pt x="80" y="14"/>
                    <a:pt x="83" y="14"/>
                  </a:cubicBezTo>
                  <a:cubicBezTo>
                    <a:pt x="84" y="14"/>
                    <a:pt x="85" y="14"/>
                    <a:pt x="86" y="14"/>
                  </a:cubicBezTo>
                  <a:cubicBezTo>
                    <a:pt x="88" y="14"/>
                    <a:pt x="90" y="14"/>
                    <a:pt x="92" y="14"/>
                  </a:cubicBezTo>
                  <a:cubicBezTo>
                    <a:pt x="95" y="14"/>
                    <a:pt x="98" y="15"/>
                    <a:pt x="100" y="15"/>
                  </a:cubicBezTo>
                  <a:cubicBezTo>
                    <a:pt x="100" y="10"/>
                    <a:pt x="101" y="6"/>
                    <a:pt x="101" y="2"/>
                  </a:cubicBezTo>
                  <a:cubicBezTo>
                    <a:pt x="99" y="2"/>
                    <a:pt x="97" y="2"/>
                    <a:pt x="95" y="2"/>
                  </a:cubicBezTo>
                  <a:cubicBezTo>
                    <a:pt x="93" y="2"/>
                    <a:pt x="91" y="2"/>
                    <a:pt x="88" y="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E682E544-2569-2242-E3FA-F98C08C2E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625" y="1663700"/>
              <a:ext cx="280988" cy="50800"/>
            </a:xfrm>
            <a:custGeom>
              <a:avLst/>
              <a:gdLst>
                <a:gd name="T0" fmla="*/ 101 w 111"/>
                <a:gd name="T1" fmla="*/ 6 h 20"/>
                <a:gd name="T2" fmla="*/ 99 w 111"/>
                <a:gd name="T3" fmla="*/ 6 h 20"/>
                <a:gd name="T4" fmla="*/ 92 w 111"/>
                <a:gd name="T5" fmla="*/ 6 h 20"/>
                <a:gd name="T6" fmla="*/ 83 w 111"/>
                <a:gd name="T7" fmla="*/ 5 h 20"/>
                <a:gd name="T8" fmla="*/ 77 w 111"/>
                <a:gd name="T9" fmla="*/ 5 h 20"/>
                <a:gd name="T10" fmla="*/ 74 w 111"/>
                <a:gd name="T11" fmla="*/ 5 h 20"/>
                <a:gd name="T12" fmla="*/ 65 w 111"/>
                <a:gd name="T13" fmla="*/ 4 h 20"/>
                <a:gd name="T14" fmla="*/ 56 w 111"/>
                <a:gd name="T15" fmla="*/ 4 h 20"/>
                <a:gd name="T16" fmla="*/ 54 w 111"/>
                <a:gd name="T17" fmla="*/ 3 h 20"/>
                <a:gd name="T18" fmla="*/ 47 w 111"/>
                <a:gd name="T19" fmla="*/ 3 h 20"/>
                <a:gd name="T20" fmla="*/ 39 w 111"/>
                <a:gd name="T21" fmla="*/ 2 h 20"/>
                <a:gd name="T22" fmla="*/ 32 w 111"/>
                <a:gd name="T23" fmla="*/ 2 h 20"/>
                <a:gd name="T24" fmla="*/ 30 w 111"/>
                <a:gd name="T25" fmla="*/ 2 h 20"/>
                <a:gd name="T26" fmla="*/ 21 w 111"/>
                <a:gd name="T27" fmla="*/ 1 h 20"/>
                <a:gd name="T28" fmla="*/ 12 w 111"/>
                <a:gd name="T29" fmla="*/ 1 h 20"/>
                <a:gd name="T30" fmla="*/ 10 w 111"/>
                <a:gd name="T31" fmla="*/ 0 h 20"/>
                <a:gd name="T32" fmla="*/ 3 w 111"/>
                <a:gd name="T33" fmla="*/ 0 h 20"/>
                <a:gd name="T34" fmla="*/ 3 w 111"/>
                <a:gd name="T35" fmla="*/ 0 h 20"/>
                <a:gd name="T36" fmla="*/ 1 w 111"/>
                <a:gd name="T37" fmla="*/ 0 h 20"/>
                <a:gd name="T38" fmla="*/ 0 w 111"/>
                <a:gd name="T39" fmla="*/ 13 h 20"/>
                <a:gd name="T40" fmla="*/ 0 w 111"/>
                <a:gd name="T41" fmla="*/ 13 h 20"/>
                <a:gd name="T42" fmla="*/ 2 w 111"/>
                <a:gd name="T43" fmla="*/ 13 h 20"/>
                <a:gd name="T44" fmla="*/ 7 w 111"/>
                <a:gd name="T45" fmla="*/ 13 h 20"/>
                <a:gd name="T46" fmla="*/ 9 w 111"/>
                <a:gd name="T47" fmla="*/ 13 h 20"/>
                <a:gd name="T48" fmla="*/ 18 w 111"/>
                <a:gd name="T49" fmla="*/ 14 h 20"/>
                <a:gd name="T50" fmla="*/ 27 w 111"/>
                <a:gd name="T51" fmla="*/ 14 h 20"/>
                <a:gd name="T52" fmla="*/ 29 w 111"/>
                <a:gd name="T53" fmla="*/ 15 h 20"/>
                <a:gd name="T54" fmla="*/ 36 w 111"/>
                <a:gd name="T55" fmla="*/ 15 h 20"/>
                <a:gd name="T56" fmla="*/ 44 w 111"/>
                <a:gd name="T57" fmla="*/ 16 h 20"/>
                <a:gd name="T58" fmla="*/ 51 w 111"/>
                <a:gd name="T59" fmla="*/ 16 h 20"/>
                <a:gd name="T60" fmla="*/ 53 w 111"/>
                <a:gd name="T61" fmla="*/ 16 h 20"/>
                <a:gd name="T62" fmla="*/ 62 w 111"/>
                <a:gd name="T63" fmla="*/ 17 h 20"/>
                <a:gd name="T64" fmla="*/ 71 w 111"/>
                <a:gd name="T65" fmla="*/ 17 h 20"/>
                <a:gd name="T66" fmla="*/ 74 w 111"/>
                <a:gd name="T67" fmla="*/ 18 h 20"/>
                <a:gd name="T68" fmla="*/ 80 w 111"/>
                <a:gd name="T69" fmla="*/ 18 h 20"/>
                <a:gd name="T70" fmla="*/ 89 w 111"/>
                <a:gd name="T71" fmla="*/ 19 h 20"/>
                <a:gd name="T72" fmla="*/ 96 w 111"/>
                <a:gd name="T73" fmla="*/ 19 h 20"/>
                <a:gd name="T74" fmla="*/ 98 w 111"/>
                <a:gd name="T75" fmla="*/ 19 h 20"/>
                <a:gd name="T76" fmla="*/ 107 w 111"/>
                <a:gd name="T77" fmla="*/ 20 h 20"/>
                <a:gd name="T78" fmla="*/ 111 w 111"/>
                <a:gd name="T79" fmla="*/ 20 h 20"/>
                <a:gd name="T80" fmla="*/ 111 w 111"/>
                <a:gd name="T81" fmla="*/ 7 h 20"/>
                <a:gd name="T82" fmla="*/ 110 w 111"/>
                <a:gd name="T83" fmla="*/ 7 h 20"/>
                <a:gd name="T84" fmla="*/ 101 w 111"/>
                <a:gd name="T85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20">
                  <a:moveTo>
                    <a:pt x="101" y="6"/>
                  </a:moveTo>
                  <a:cubicBezTo>
                    <a:pt x="100" y="6"/>
                    <a:pt x="100" y="6"/>
                    <a:pt x="99" y="6"/>
                  </a:cubicBezTo>
                  <a:cubicBezTo>
                    <a:pt x="97" y="6"/>
                    <a:pt x="94" y="6"/>
                    <a:pt x="92" y="6"/>
                  </a:cubicBezTo>
                  <a:cubicBezTo>
                    <a:pt x="89" y="6"/>
                    <a:pt x="86" y="5"/>
                    <a:pt x="83" y="5"/>
                  </a:cubicBezTo>
                  <a:cubicBezTo>
                    <a:pt x="81" y="5"/>
                    <a:pt x="79" y="5"/>
                    <a:pt x="77" y="5"/>
                  </a:cubicBezTo>
                  <a:cubicBezTo>
                    <a:pt x="76" y="5"/>
                    <a:pt x="75" y="5"/>
                    <a:pt x="74" y="5"/>
                  </a:cubicBezTo>
                  <a:cubicBezTo>
                    <a:pt x="71" y="5"/>
                    <a:pt x="68" y="4"/>
                    <a:pt x="65" y="4"/>
                  </a:cubicBezTo>
                  <a:cubicBezTo>
                    <a:pt x="62" y="4"/>
                    <a:pt x="59" y="4"/>
                    <a:pt x="56" y="4"/>
                  </a:cubicBezTo>
                  <a:cubicBezTo>
                    <a:pt x="56" y="4"/>
                    <a:pt x="55" y="4"/>
                    <a:pt x="54" y="3"/>
                  </a:cubicBezTo>
                  <a:cubicBezTo>
                    <a:pt x="52" y="3"/>
                    <a:pt x="50" y="3"/>
                    <a:pt x="47" y="3"/>
                  </a:cubicBezTo>
                  <a:cubicBezTo>
                    <a:pt x="44" y="3"/>
                    <a:pt x="42" y="3"/>
                    <a:pt x="39" y="2"/>
                  </a:cubicBezTo>
                  <a:cubicBezTo>
                    <a:pt x="36" y="2"/>
                    <a:pt x="34" y="2"/>
                    <a:pt x="32" y="2"/>
                  </a:cubicBezTo>
                  <a:cubicBezTo>
                    <a:pt x="31" y="2"/>
                    <a:pt x="30" y="2"/>
                    <a:pt x="30" y="2"/>
                  </a:cubicBezTo>
                  <a:cubicBezTo>
                    <a:pt x="27" y="2"/>
                    <a:pt x="24" y="1"/>
                    <a:pt x="21" y="1"/>
                  </a:cubicBezTo>
                  <a:cubicBezTo>
                    <a:pt x="18" y="1"/>
                    <a:pt x="15" y="1"/>
                    <a:pt x="12" y="1"/>
                  </a:cubicBezTo>
                  <a:cubicBezTo>
                    <a:pt x="11" y="1"/>
                    <a:pt x="10" y="1"/>
                    <a:pt x="10" y="0"/>
                  </a:cubicBezTo>
                  <a:cubicBezTo>
                    <a:pt x="8" y="0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4"/>
                    <a:pt x="0" y="8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2" y="13"/>
                    <a:pt x="2" y="13"/>
                  </a:cubicBezTo>
                  <a:cubicBezTo>
                    <a:pt x="4" y="13"/>
                    <a:pt x="5" y="13"/>
                    <a:pt x="7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2" y="13"/>
                    <a:pt x="15" y="14"/>
                    <a:pt x="18" y="14"/>
                  </a:cubicBezTo>
                  <a:cubicBezTo>
                    <a:pt x="21" y="14"/>
                    <a:pt x="24" y="14"/>
                    <a:pt x="27" y="14"/>
                  </a:cubicBezTo>
                  <a:cubicBezTo>
                    <a:pt x="27" y="15"/>
                    <a:pt x="28" y="15"/>
                    <a:pt x="29" y="15"/>
                  </a:cubicBezTo>
                  <a:cubicBezTo>
                    <a:pt x="31" y="15"/>
                    <a:pt x="33" y="15"/>
                    <a:pt x="36" y="15"/>
                  </a:cubicBezTo>
                  <a:cubicBezTo>
                    <a:pt x="39" y="15"/>
                    <a:pt x="42" y="16"/>
                    <a:pt x="44" y="16"/>
                  </a:cubicBezTo>
                  <a:cubicBezTo>
                    <a:pt x="47" y="16"/>
                    <a:pt x="49" y="16"/>
                    <a:pt x="51" y="16"/>
                  </a:cubicBezTo>
                  <a:cubicBezTo>
                    <a:pt x="52" y="16"/>
                    <a:pt x="53" y="16"/>
                    <a:pt x="53" y="16"/>
                  </a:cubicBezTo>
                  <a:cubicBezTo>
                    <a:pt x="56" y="17"/>
                    <a:pt x="59" y="17"/>
                    <a:pt x="62" y="17"/>
                  </a:cubicBezTo>
                  <a:cubicBezTo>
                    <a:pt x="65" y="17"/>
                    <a:pt x="68" y="17"/>
                    <a:pt x="71" y="17"/>
                  </a:cubicBezTo>
                  <a:cubicBezTo>
                    <a:pt x="72" y="18"/>
                    <a:pt x="73" y="18"/>
                    <a:pt x="74" y="18"/>
                  </a:cubicBezTo>
                  <a:cubicBezTo>
                    <a:pt x="76" y="18"/>
                    <a:pt x="78" y="18"/>
                    <a:pt x="80" y="18"/>
                  </a:cubicBezTo>
                  <a:cubicBezTo>
                    <a:pt x="83" y="18"/>
                    <a:pt x="86" y="18"/>
                    <a:pt x="89" y="19"/>
                  </a:cubicBezTo>
                  <a:cubicBezTo>
                    <a:pt x="91" y="19"/>
                    <a:pt x="94" y="19"/>
                    <a:pt x="96" y="19"/>
                  </a:cubicBezTo>
                  <a:cubicBezTo>
                    <a:pt x="97" y="19"/>
                    <a:pt x="97" y="19"/>
                    <a:pt x="98" y="19"/>
                  </a:cubicBezTo>
                  <a:cubicBezTo>
                    <a:pt x="101" y="19"/>
                    <a:pt x="104" y="20"/>
                    <a:pt x="107" y="20"/>
                  </a:cubicBezTo>
                  <a:cubicBezTo>
                    <a:pt x="108" y="20"/>
                    <a:pt x="109" y="20"/>
                    <a:pt x="111" y="20"/>
                  </a:cubicBezTo>
                  <a:cubicBezTo>
                    <a:pt x="111" y="16"/>
                    <a:pt x="111" y="11"/>
                    <a:pt x="111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7" y="7"/>
                    <a:pt x="104" y="6"/>
                    <a:pt x="101" y="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4D7556E8-9704-8A32-B8D1-8BFEFF753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7213" y="3049588"/>
              <a:ext cx="449263" cy="177800"/>
            </a:xfrm>
            <a:custGeom>
              <a:avLst/>
              <a:gdLst>
                <a:gd name="T0" fmla="*/ 5 w 177"/>
                <a:gd name="T1" fmla="*/ 70 h 70"/>
                <a:gd name="T2" fmla="*/ 7 w 177"/>
                <a:gd name="T3" fmla="*/ 69 h 70"/>
                <a:gd name="T4" fmla="*/ 8 w 177"/>
                <a:gd name="T5" fmla="*/ 69 h 70"/>
                <a:gd name="T6" fmla="*/ 18 w 177"/>
                <a:gd name="T7" fmla="*/ 66 h 70"/>
                <a:gd name="T8" fmla="*/ 28 w 177"/>
                <a:gd name="T9" fmla="*/ 63 h 70"/>
                <a:gd name="T10" fmla="*/ 31 w 177"/>
                <a:gd name="T11" fmla="*/ 61 h 70"/>
                <a:gd name="T12" fmla="*/ 37 w 177"/>
                <a:gd name="T13" fmla="*/ 59 h 70"/>
                <a:gd name="T14" fmla="*/ 47 w 177"/>
                <a:gd name="T15" fmla="*/ 56 h 70"/>
                <a:gd name="T16" fmla="*/ 56 w 177"/>
                <a:gd name="T17" fmla="*/ 53 h 70"/>
                <a:gd name="T18" fmla="*/ 57 w 177"/>
                <a:gd name="T19" fmla="*/ 53 h 70"/>
                <a:gd name="T20" fmla="*/ 67 w 177"/>
                <a:gd name="T21" fmla="*/ 50 h 70"/>
                <a:gd name="T22" fmla="*/ 76 w 177"/>
                <a:gd name="T23" fmla="*/ 47 h 70"/>
                <a:gd name="T24" fmla="*/ 80 w 177"/>
                <a:gd name="T25" fmla="*/ 46 h 70"/>
                <a:gd name="T26" fmla="*/ 86 w 177"/>
                <a:gd name="T27" fmla="*/ 44 h 70"/>
                <a:gd name="T28" fmla="*/ 96 w 177"/>
                <a:gd name="T29" fmla="*/ 41 h 70"/>
                <a:gd name="T30" fmla="*/ 105 w 177"/>
                <a:gd name="T31" fmla="*/ 38 h 70"/>
                <a:gd name="T32" fmla="*/ 106 w 177"/>
                <a:gd name="T33" fmla="*/ 38 h 70"/>
                <a:gd name="T34" fmla="*/ 116 w 177"/>
                <a:gd name="T35" fmla="*/ 35 h 70"/>
                <a:gd name="T36" fmla="*/ 125 w 177"/>
                <a:gd name="T37" fmla="*/ 32 h 70"/>
                <a:gd name="T38" fmla="*/ 129 w 177"/>
                <a:gd name="T39" fmla="*/ 30 h 70"/>
                <a:gd name="T40" fmla="*/ 130 w 177"/>
                <a:gd name="T41" fmla="*/ 30 h 70"/>
                <a:gd name="T42" fmla="*/ 135 w 177"/>
                <a:gd name="T43" fmla="*/ 29 h 70"/>
                <a:gd name="T44" fmla="*/ 145 w 177"/>
                <a:gd name="T45" fmla="*/ 25 h 70"/>
                <a:gd name="T46" fmla="*/ 154 w 177"/>
                <a:gd name="T47" fmla="*/ 23 h 70"/>
                <a:gd name="T48" fmla="*/ 155 w 177"/>
                <a:gd name="T49" fmla="*/ 22 h 70"/>
                <a:gd name="T50" fmla="*/ 164 w 177"/>
                <a:gd name="T51" fmla="*/ 19 h 70"/>
                <a:gd name="T52" fmla="*/ 174 w 177"/>
                <a:gd name="T53" fmla="*/ 16 h 70"/>
                <a:gd name="T54" fmla="*/ 177 w 177"/>
                <a:gd name="T55" fmla="*/ 15 h 70"/>
                <a:gd name="T56" fmla="*/ 175 w 177"/>
                <a:gd name="T57" fmla="*/ 11 h 70"/>
                <a:gd name="T58" fmla="*/ 170 w 177"/>
                <a:gd name="T59" fmla="*/ 0 h 70"/>
                <a:gd name="T60" fmla="*/ 169 w 177"/>
                <a:gd name="T61" fmla="*/ 0 h 70"/>
                <a:gd name="T62" fmla="*/ 159 w 177"/>
                <a:gd name="T63" fmla="*/ 3 h 70"/>
                <a:gd name="T64" fmla="*/ 158 w 177"/>
                <a:gd name="T65" fmla="*/ 3 h 70"/>
                <a:gd name="T66" fmla="*/ 149 w 177"/>
                <a:gd name="T67" fmla="*/ 6 h 70"/>
                <a:gd name="T68" fmla="*/ 140 w 177"/>
                <a:gd name="T69" fmla="*/ 9 h 70"/>
                <a:gd name="T70" fmla="*/ 134 w 177"/>
                <a:gd name="T71" fmla="*/ 11 h 70"/>
                <a:gd name="T72" fmla="*/ 130 w 177"/>
                <a:gd name="T73" fmla="*/ 12 h 70"/>
                <a:gd name="T74" fmla="*/ 125 w 177"/>
                <a:gd name="T75" fmla="*/ 14 h 70"/>
                <a:gd name="T76" fmla="*/ 120 w 177"/>
                <a:gd name="T77" fmla="*/ 15 h 70"/>
                <a:gd name="T78" fmla="*/ 110 w 177"/>
                <a:gd name="T79" fmla="*/ 18 h 70"/>
                <a:gd name="T80" fmla="*/ 109 w 177"/>
                <a:gd name="T81" fmla="*/ 19 h 70"/>
                <a:gd name="T82" fmla="*/ 101 w 177"/>
                <a:gd name="T83" fmla="*/ 21 h 70"/>
                <a:gd name="T84" fmla="*/ 91 w 177"/>
                <a:gd name="T85" fmla="*/ 24 h 70"/>
                <a:gd name="T86" fmla="*/ 85 w 177"/>
                <a:gd name="T87" fmla="*/ 26 h 70"/>
                <a:gd name="T88" fmla="*/ 81 w 177"/>
                <a:gd name="T89" fmla="*/ 28 h 70"/>
                <a:gd name="T90" fmla="*/ 71 w 177"/>
                <a:gd name="T91" fmla="*/ 31 h 70"/>
                <a:gd name="T92" fmla="*/ 62 w 177"/>
                <a:gd name="T93" fmla="*/ 34 h 70"/>
                <a:gd name="T94" fmla="*/ 60 w 177"/>
                <a:gd name="T95" fmla="*/ 34 h 70"/>
                <a:gd name="T96" fmla="*/ 52 w 177"/>
                <a:gd name="T97" fmla="*/ 37 h 70"/>
                <a:gd name="T98" fmla="*/ 42 w 177"/>
                <a:gd name="T99" fmla="*/ 40 h 70"/>
                <a:gd name="T100" fmla="*/ 36 w 177"/>
                <a:gd name="T101" fmla="*/ 42 h 70"/>
                <a:gd name="T102" fmla="*/ 32 w 177"/>
                <a:gd name="T103" fmla="*/ 43 h 70"/>
                <a:gd name="T104" fmla="*/ 22 w 177"/>
                <a:gd name="T105" fmla="*/ 46 h 70"/>
                <a:gd name="T106" fmla="*/ 13 w 177"/>
                <a:gd name="T107" fmla="*/ 50 h 70"/>
                <a:gd name="T108" fmla="*/ 11 w 177"/>
                <a:gd name="T109" fmla="*/ 50 h 70"/>
                <a:gd name="T110" fmla="*/ 3 w 177"/>
                <a:gd name="T111" fmla="*/ 53 h 70"/>
                <a:gd name="T112" fmla="*/ 0 w 177"/>
                <a:gd name="T113" fmla="*/ 54 h 70"/>
                <a:gd name="T114" fmla="*/ 2 w 177"/>
                <a:gd name="T115" fmla="*/ 58 h 70"/>
                <a:gd name="T116" fmla="*/ 5 w 177"/>
                <a:gd name="T117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7" h="70">
                  <a:moveTo>
                    <a:pt x="5" y="70"/>
                  </a:moveTo>
                  <a:cubicBezTo>
                    <a:pt x="6" y="70"/>
                    <a:pt x="6" y="70"/>
                    <a:pt x="7" y="69"/>
                  </a:cubicBezTo>
                  <a:cubicBezTo>
                    <a:pt x="7" y="69"/>
                    <a:pt x="8" y="69"/>
                    <a:pt x="8" y="69"/>
                  </a:cubicBezTo>
                  <a:cubicBezTo>
                    <a:pt x="11" y="68"/>
                    <a:pt x="15" y="67"/>
                    <a:pt x="18" y="66"/>
                  </a:cubicBezTo>
                  <a:cubicBezTo>
                    <a:pt x="21" y="65"/>
                    <a:pt x="24" y="64"/>
                    <a:pt x="28" y="63"/>
                  </a:cubicBezTo>
                  <a:cubicBezTo>
                    <a:pt x="29" y="62"/>
                    <a:pt x="30" y="62"/>
                    <a:pt x="31" y="61"/>
                  </a:cubicBezTo>
                  <a:cubicBezTo>
                    <a:pt x="33" y="61"/>
                    <a:pt x="35" y="60"/>
                    <a:pt x="37" y="59"/>
                  </a:cubicBezTo>
                  <a:cubicBezTo>
                    <a:pt x="41" y="58"/>
                    <a:pt x="44" y="57"/>
                    <a:pt x="47" y="56"/>
                  </a:cubicBezTo>
                  <a:cubicBezTo>
                    <a:pt x="50" y="55"/>
                    <a:pt x="53" y="54"/>
                    <a:pt x="56" y="53"/>
                  </a:cubicBezTo>
                  <a:cubicBezTo>
                    <a:pt x="56" y="53"/>
                    <a:pt x="57" y="53"/>
                    <a:pt x="57" y="53"/>
                  </a:cubicBezTo>
                  <a:cubicBezTo>
                    <a:pt x="60" y="52"/>
                    <a:pt x="63" y="51"/>
                    <a:pt x="67" y="50"/>
                  </a:cubicBezTo>
                  <a:cubicBezTo>
                    <a:pt x="70" y="49"/>
                    <a:pt x="73" y="48"/>
                    <a:pt x="76" y="47"/>
                  </a:cubicBezTo>
                  <a:cubicBezTo>
                    <a:pt x="78" y="46"/>
                    <a:pt x="79" y="46"/>
                    <a:pt x="80" y="46"/>
                  </a:cubicBezTo>
                  <a:cubicBezTo>
                    <a:pt x="82" y="45"/>
                    <a:pt x="84" y="44"/>
                    <a:pt x="86" y="44"/>
                  </a:cubicBezTo>
                  <a:cubicBezTo>
                    <a:pt x="89" y="43"/>
                    <a:pt x="93" y="42"/>
                    <a:pt x="96" y="41"/>
                  </a:cubicBezTo>
                  <a:cubicBezTo>
                    <a:pt x="99" y="40"/>
                    <a:pt x="102" y="39"/>
                    <a:pt x="105" y="38"/>
                  </a:cubicBezTo>
                  <a:cubicBezTo>
                    <a:pt x="105" y="38"/>
                    <a:pt x="105" y="38"/>
                    <a:pt x="106" y="38"/>
                  </a:cubicBezTo>
                  <a:cubicBezTo>
                    <a:pt x="109" y="37"/>
                    <a:pt x="112" y="36"/>
                    <a:pt x="116" y="35"/>
                  </a:cubicBezTo>
                  <a:cubicBezTo>
                    <a:pt x="119" y="34"/>
                    <a:pt x="122" y="33"/>
                    <a:pt x="125" y="32"/>
                  </a:cubicBezTo>
                  <a:cubicBezTo>
                    <a:pt x="127" y="31"/>
                    <a:pt x="128" y="31"/>
                    <a:pt x="129" y="30"/>
                  </a:cubicBezTo>
                  <a:cubicBezTo>
                    <a:pt x="129" y="30"/>
                    <a:pt x="130" y="30"/>
                    <a:pt x="130" y="30"/>
                  </a:cubicBezTo>
                  <a:cubicBezTo>
                    <a:pt x="131" y="30"/>
                    <a:pt x="133" y="29"/>
                    <a:pt x="135" y="29"/>
                  </a:cubicBezTo>
                  <a:cubicBezTo>
                    <a:pt x="138" y="28"/>
                    <a:pt x="142" y="26"/>
                    <a:pt x="145" y="25"/>
                  </a:cubicBezTo>
                  <a:cubicBezTo>
                    <a:pt x="148" y="25"/>
                    <a:pt x="151" y="24"/>
                    <a:pt x="154" y="23"/>
                  </a:cubicBezTo>
                  <a:cubicBezTo>
                    <a:pt x="154" y="23"/>
                    <a:pt x="154" y="22"/>
                    <a:pt x="155" y="22"/>
                  </a:cubicBezTo>
                  <a:cubicBezTo>
                    <a:pt x="158" y="21"/>
                    <a:pt x="161" y="20"/>
                    <a:pt x="164" y="19"/>
                  </a:cubicBezTo>
                  <a:cubicBezTo>
                    <a:pt x="168" y="18"/>
                    <a:pt x="171" y="17"/>
                    <a:pt x="174" y="16"/>
                  </a:cubicBezTo>
                  <a:cubicBezTo>
                    <a:pt x="175" y="16"/>
                    <a:pt x="176" y="15"/>
                    <a:pt x="177" y="15"/>
                  </a:cubicBezTo>
                  <a:cubicBezTo>
                    <a:pt x="177" y="14"/>
                    <a:pt x="176" y="12"/>
                    <a:pt x="175" y="11"/>
                  </a:cubicBezTo>
                  <a:cubicBezTo>
                    <a:pt x="174" y="7"/>
                    <a:pt x="172" y="3"/>
                    <a:pt x="170" y="0"/>
                  </a:cubicBezTo>
                  <a:cubicBezTo>
                    <a:pt x="170" y="0"/>
                    <a:pt x="169" y="0"/>
                    <a:pt x="169" y="0"/>
                  </a:cubicBezTo>
                  <a:cubicBezTo>
                    <a:pt x="166" y="1"/>
                    <a:pt x="162" y="2"/>
                    <a:pt x="159" y="3"/>
                  </a:cubicBezTo>
                  <a:cubicBezTo>
                    <a:pt x="159" y="3"/>
                    <a:pt x="158" y="3"/>
                    <a:pt x="158" y="3"/>
                  </a:cubicBezTo>
                  <a:cubicBezTo>
                    <a:pt x="155" y="4"/>
                    <a:pt x="152" y="5"/>
                    <a:pt x="149" y="6"/>
                  </a:cubicBezTo>
                  <a:cubicBezTo>
                    <a:pt x="146" y="7"/>
                    <a:pt x="143" y="8"/>
                    <a:pt x="140" y="9"/>
                  </a:cubicBezTo>
                  <a:cubicBezTo>
                    <a:pt x="138" y="10"/>
                    <a:pt x="136" y="11"/>
                    <a:pt x="134" y="11"/>
                  </a:cubicBezTo>
                  <a:cubicBezTo>
                    <a:pt x="132" y="12"/>
                    <a:pt x="131" y="12"/>
                    <a:pt x="130" y="12"/>
                  </a:cubicBezTo>
                  <a:cubicBezTo>
                    <a:pt x="128" y="13"/>
                    <a:pt x="126" y="13"/>
                    <a:pt x="125" y="14"/>
                  </a:cubicBezTo>
                  <a:cubicBezTo>
                    <a:pt x="123" y="14"/>
                    <a:pt x="122" y="15"/>
                    <a:pt x="120" y="15"/>
                  </a:cubicBezTo>
                  <a:cubicBezTo>
                    <a:pt x="117" y="16"/>
                    <a:pt x="114" y="17"/>
                    <a:pt x="110" y="18"/>
                  </a:cubicBezTo>
                  <a:cubicBezTo>
                    <a:pt x="110" y="19"/>
                    <a:pt x="110" y="19"/>
                    <a:pt x="109" y="19"/>
                  </a:cubicBezTo>
                  <a:cubicBezTo>
                    <a:pt x="106" y="20"/>
                    <a:pt x="103" y="21"/>
                    <a:pt x="101" y="21"/>
                  </a:cubicBezTo>
                  <a:cubicBezTo>
                    <a:pt x="97" y="22"/>
                    <a:pt x="94" y="23"/>
                    <a:pt x="91" y="24"/>
                  </a:cubicBezTo>
                  <a:cubicBezTo>
                    <a:pt x="89" y="25"/>
                    <a:pt x="87" y="26"/>
                    <a:pt x="85" y="26"/>
                  </a:cubicBezTo>
                  <a:cubicBezTo>
                    <a:pt x="84" y="27"/>
                    <a:pt x="82" y="27"/>
                    <a:pt x="81" y="28"/>
                  </a:cubicBezTo>
                  <a:cubicBezTo>
                    <a:pt x="78" y="29"/>
                    <a:pt x="75" y="30"/>
                    <a:pt x="71" y="31"/>
                  </a:cubicBezTo>
                  <a:cubicBezTo>
                    <a:pt x="68" y="32"/>
                    <a:pt x="65" y="33"/>
                    <a:pt x="62" y="34"/>
                  </a:cubicBezTo>
                  <a:cubicBezTo>
                    <a:pt x="61" y="34"/>
                    <a:pt x="61" y="34"/>
                    <a:pt x="60" y="34"/>
                  </a:cubicBezTo>
                  <a:cubicBezTo>
                    <a:pt x="58" y="35"/>
                    <a:pt x="55" y="36"/>
                    <a:pt x="52" y="37"/>
                  </a:cubicBezTo>
                  <a:cubicBezTo>
                    <a:pt x="48" y="38"/>
                    <a:pt x="45" y="39"/>
                    <a:pt x="42" y="40"/>
                  </a:cubicBezTo>
                  <a:cubicBezTo>
                    <a:pt x="40" y="41"/>
                    <a:pt x="38" y="41"/>
                    <a:pt x="36" y="42"/>
                  </a:cubicBezTo>
                  <a:cubicBezTo>
                    <a:pt x="35" y="42"/>
                    <a:pt x="33" y="43"/>
                    <a:pt x="32" y="43"/>
                  </a:cubicBezTo>
                  <a:cubicBezTo>
                    <a:pt x="29" y="44"/>
                    <a:pt x="26" y="45"/>
                    <a:pt x="22" y="46"/>
                  </a:cubicBezTo>
                  <a:cubicBezTo>
                    <a:pt x="19" y="47"/>
                    <a:pt x="16" y="48"/>
                    <a:pt x="13" y="50"/>
                  </a:cubicBezTo>
                  <a:cubicBezTo>
                    <a:pt x="12" y="50"/>
                    <a:pt x="12" y="50"/>
                    <a:pt x="11" y="50"/>
                  </a:cubicBezTo>
                  <a:cubicBezTo>
                    <a:pt x="9" y="51"/>
                    <a:pt x="6" y="52"/>
                    <a:pt x="3" y="53"/>
                  </a:cubicBezTo>
                  <a:cubicBezTo>
                    <a:pt x="2" y="53"/>
                    <a:pt x="1" y="53"/>
                    <a:pt x="0" y="54"/>
                  </a:cubicBezTo>
                  <a:cubicBezTo>
                    <a:pt x="0" y="55"/>
                    <a:pt x="1" y="57"/>
                    <a:pt x="2" y="58"/>
                  </a:cubicBezTo>
                  <a:cubicBezTo>
                    <a:pt x="3" y="62"/>
                    <a:pt x="4" y="66"/>
                    <a:pt x="5" y="7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A3920A03-4C04-709B-61C4-D55344C0B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7938" y="4346575"/>
              <a:ext cx="503238" cy="238125"/>
            </a:xfrm>
            <a:custGeom>
              <a:avLst/>
              <a:gdLst>
                <a:gd name="T0" fmla="*/ 189 w 198"/>
                <a:gd name="T1" fmla="*/ 75 h 94"/>
                <a:gd name="T2" fmla="*/ 175 w 198"/>
                <a:gd name="T3" fmla="*/ 70 h 94"/>
                <a:gd name="T4" fmla="*/ 167 w 198"/>
                <a:gd name="T5" fmla="*/ 67 h 94"/>
                <a:gd name="T6" fmla="*/ 159 w 198"/>
                <a:gd name="T7" fmla="*/ 64 h 94"/>
                <a:gd name="T8" fmla="*/ 149 w 198"/>
                <a:gd name="T9" fmla="*/ 61 h 94"/>
                <a:gd name="T10" fmla="*/ 134 w 198"/>
                <a:gd name="T11" fmla="*/ 55 h 94"/>
                <a:gd name="T12" fmla="*/ 125 w 198"/>
                <a:gd name="T13" fmla="*/ 52 h 94"/>
                <a:gd name="T14" fmla="*/ 109 w 198"/>
                <a:gd name="T15" fmla="*/ 45 h 94"/>
                <a:gd name="T16" fmla="*/ 101 w 198"/>
                <a:gd name="T17" fmla="*/ 42 h 94"/>
                <a:gd name="T18" fmla="*/ 87 w 198"/>
                <a:gd name="T19" fmla="*/ 37 h 94"/>
                <a:gd name="T20" fmla="*/ 76 w 198"/>
                <a:gd name="T21" fmla="*/ 32 h 94"/>
                <a:gd name="T22" fmla="*/ 68 w 198"/>
                <a:gd name="T23" fmla="*/ 29 h 94"/>
                <a:gd name="T24" fmla="*/ 59 w 198"/>
                <a:gd name="T25" fmla="*/ 25 h 94"/>
                <a:gd name="T26" fmla="*/ 46 w 198"/>
                <a:gd name="T27" fmla="*/ 19 h 94"/>
                <a:gd name="T28" fmla="*/ 35 w 198"/>
                <a:gd name="T29" fmla="*/ 13 h 94"/>
                <a:gd name="T30" fmla="*/ 26 w 198"/>
                <a:gd name="T31" fmla="*/ 9 h 94"/>
                <a:gd name="T32" fmla="*/ 11 w 198"/>
                <a:gd name="T33" fmla="*/ 1 h 94"/>
                <a:gd name="T34" fmla="*/ 3 w 198"/>
                <a:gd name="T35" fmla="*/ 10 h 94"/>
                <a:gd name="T36" fmla="*/ 2 w 198"/>
                <a:gd name="T37" fmla="*/ 14 h 94"/>
                <a:gd name="T38" fmla="*/ 15 w 198"/>
                <a:gd name="T39" fmla="*/ 21 h 94"/>
                <a:gd name="T40" fmla="*/ 23 w 198"/>
                <a:gd name="T41" fmla="*/ 26 h 94"/>
                <a:gd name="T42" fmla="*/ 39 w 198"/>
                <a:gd name="T43" fmla="*/ 34 h 94"/>
                <a:gd name="T44" fmla="*/ 47 w 198"/>
                <a:gd name="T45" fmla="*/ 37 h 94"/>
                <a:gd name="T46" fmla="*/ 62 w 198"/>
                <a:gd name="T47" fmla="*/ 44 h 94"/>
                <a:gd name="T48" fmla="*/ 64 w 198"/>
                <a:gd name="T49" fmla="*/ 45 h 94"/>
                <a:gd name="T50" fmla="*/ 80 w 198"/>
                <a:gd name="T51" fmla="*/ 51 h 94"/>
                <a:gd name="T52" fmla="*/ 89 w 198"/>
                <a:gd name="T53" fmla="*/ 55 h 94"/>
                <a:gd name="T54" fmla="*/ 104 w 198"/>
                <a:gd name="T55" fmla="*/ 61 h 94"/>
                <a:gd name="T56" fmla="*/ 113 w 198"/>
                <a:gd name="T57" fmla="*/ 64 h 94"/>
                <a:gd name="T58" fmla="*/ 125 w 198"/>
                <a:gd name="T59" fmla="*/ 69 h 94"/>
                <a:gd name="T60" fmla="*/ 138 w 198"/>
                <a:gd name="T61" fmla="*/ 74 h 94"/>
                <a:gd name="T62" fmla="*/ 147 w 198"/>
                <a:gd name="T63" fmla="*/ 77 h 94"/>
                <a:gd name="T64" fmla="*/ 158 w 198"/>
                <a:gd name="T65" fmla="*/ 81 h 94"/>
                <a:gd name="T66" fmla="*/ 167 w 198"/>
                <a:gd name="T67" fmla="*/ 84 h 94"/>
                <a:gd name="T68" fmla="*/ 180 w 198"/>
                <a:gd name="T69" fmla="*/ 89 h 94"/>
                <a:gd name="T70" fmla="*/ 187 w 198"/>
                <a:gd name="T71" fmla="*/ 92 h 94"/>
                <a:gd name="T72" fmla="*/ 192 w 198"/>
                <a:gd name="T73" fmla="*/ 94 h 94"/>
                <a:gd name="T74" fmla="*/ 192 w 198"/>
                <a:gd name="T75" fmla="*/ 7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8" h="94">
                  <a:moveTo>
                    <a:pt x="191" y="76"/>
                  </a:moveTo>
                  <a:cubicBezTo>
                    <a:pt x="190" y="76"/>
                    <a:pt x="190" y="76"/>
                    <a:pt x="189" y="75"/>
                  </a:cubicBezTo>
                  <a:cubicBezTo>
                    <a:pt x="188" y="75"/>
                    <a:pt x="186" y="74"/>
                    <a:pt x="184" y="73"/>
                  </a:cubicBezTo>
                  <a:cubicBezTo>
                    <a:pt x="181" y="72"/>
                    <a:pt x="178" y="71"/>
                    <a:pt x="175" y="70"/>
                  </a:cubicBezTo>
                  <a:cubicBezTo>
                    <a:pt x="174" y="70"/>
                    <a:pt x="172" y="69"/>
                    <a:pt x="170" y="68"/>
                  </a:cubicBezTo>
                  <a:cubicBezTo>
                    <a:pt x="169" y="68"/>
                    <a:pt x="168" y="67"/>
                    <a:pt x="167" y="67"/>
                  </a:cubicBezTo>
                  <a:cubicBezTo>
                    <a:pt x="166" y="67"/>
                    <a:pt x="165" y="66"/>
                    <a:pt x="164" y="66"/>
                  </a:cubicBezTo>
                  <a:cubicBezTo>
                    <a:pt x="162" y="65"/>
                    <a:pt x="160" y="65"/>
                    <a:pt x="159" y="64"/>
                  </a:cubicBezTo>
                  <a:cubicBezTo>
                    <a:pt x="156" y="63"/>
                    <a:pt x="153" y="62"/>
                    <a:pt x="150" y="61"/>
                  </a:cubicBezTo>
                  <a:cubicBezTo>
                    <a:pt x="150" y="61"/>
                    <a:pt x="150" y="61"/>
                    <a:pt x="149" y="61"/>
                  </a:cubicBezTo>
                  <a:cubicBezTo>
                    <a:pt x="147" y="60"/>
                    <a:pt x="145" y="59"/>
                    <a:pt x="142" y="58"/>
                  </a:cubicBezTo>
                  <a:cubicBezTo>
                    <a:pt x="139" y="57"/>
                    <a:pt x="137" y="56"/>
                    <a:pt x="134" y="55"/>
                  </a:cubicBezTo>
                  <a:cubicBezTo>
                    <a:pt x="132" y="54"/>
                    <a:pt x="130" y="53"/>
                    <a:pt x="129" y="53"/>
                  </a:cubicBezTo>
                  <a:cubicBezTo>
                    <a:pt x="128" y="52"/>
                    <a:pt x="127" y="52"/>
                    <a:pt x="125" y="52"/>
                  </a:cubicBezTo>
                  <a:cubicBezTo>
                    <a:pt x="123" y="51"/>
                    <a:pt x="120" y="50"/>
                    <a:pt x="117" y="49"/>
                  </a:cubicBezTo>
                  <a:cubicBezTo>
                    <a:pt x="114" y="47"/>
                    <a:pt x="112" y="46"/>
                    <a:pt x="109" y="45"/>
                  </a:cubicBezTo>
                  <a:cubicBezTo>
                    <a:pt x="109" y="45"/>
                    <a:pt x="108" y="45"/>
                    <a:pt x="108" y="45"/>
                  </a:cubicBezTo>
                  <a:cubicBezTo>
                    <a:pt x="105" y="44"/>
                    <a:pt x="103" y="43"/>
                    <a:pt x="101" y="42"/>
                  </a:cubicBezTo>
                  <a:cubicBezTo>
                    <a:pt x="98" y="41"/>
                    <a:pt x="95" y="40"/>
                    <a:pt x="92" y="39"/>
                  </a:cubicBezTo>
                  <a:cubicBezTo>
                    <a:pt x="91" y="38"/>
                    <a:pt x="89" y="37"/>
                    <a:pt x="87" y="37"/>
                  </a:cubicBezTo>
                  <a:cubicBezTo>
                    <a:pt x="86" y="36"/>
                    <a:pt x="85" y="36"/>
                    <a:pt x="84" y="35"/>
                  </a:cubicBezTo>
                  <a:cubicBezTo>
                    <a:pt x="81" y="34"/>
                    <a:pt x="79" y="33"/>
                    <a:pt x="76" y="32"/>
                  </a:cubicBezTo>
                  <a:cubicBezTo>
                    <a:pt x="73" y="31"/>
                    <a:pt x="71" y="30"/>
                    <a:pt x="69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4" y="27"/>
                    <a:pt x="62" y="26"/>
                    <a:pt x="59" y="25"/>
                  </a:cubicBezTo>
                  <a:cubicBezTo>
                    <a:pt x="57" y="24"/>
                    <a:pt x="54" y="22"/>
                    <a:pt x="51" y="21"/>
                  </a:cubicBezTo>
                  <a:cubicBezTo>
                    <a:pt x="50" y="20"/>
                    <a:pt x="48" y="20"/>
                    <a:pt x="46" y="19"/>
                  </a:cubicBezTo>
                  <a:cubicBezTo>
                    <a:pt x="45" y="18"/>
                    <a:pt x="44" y="18"/>
                    <a:pt x="43" y="17"/>
                  </a:cubicBezTo>
                  <a:cubicBezTo>
                    <a:pt x="41" y="16"/>
                    <a:pt x="38" y="15"/>
                    <a:pt x="35" y="13"/>
                  </a:cubicBezTo>
                  <a:cubicBezTo>
                    <a:pt x="32" y="12"/>
                    <a:pt x="30" y="11"/>
                    <a:pt x="27" y="9"/>
                  </a:cubicBezTo>
                  <a:cubicBezTo>
                    <a:pt x="27" y="9"/>
                    <a:pt x="26" y="9"/>
                    <a:pt x="26" y="9"/>
                  </a:cubicBezTo>
                  <a:cubicBezTo>
                    <a:pt x="24" y="8"/>
                    <a:pt x="21" y="6"/>
                    <a:pt x="19" y="5"/>
                  </a:cubicBezTo>
                  <a:cubicBezTo>
                    <a:pt x="16" y="4"/>
                    <a:pt x="14" y="2"/>
                    <a:pt x="11" y="1"/>
                  </a:cubicBezTo>
                  <a:cubicBezTo>
                    <a:pt x="11" y="0"/>
                    <a:pt x="10" y="0"/>
                    <a:pt x="10" y="0"/>
                  </a:cubicBezTo>
                  <a:cubicBezTo>
                    <a:pt x="8" y="3"/>
                    <a:pt x="5" y="6"/>
                    <a:pt x="3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1" y="14"/>
                    <a:pt x="1" y="14"/>
                    <a:pt x="2" y="14"/>
                  </a:cubicBezTo>
                  <a:cubicBezTo>
                    <a:pt x="4" y="15"/>
                    <a:pt x="5" y="16"/>
                    <a:pt x="7" y="17"/>
                  </a:cubicBezTo>
                  <a:cubicBezTo>
                    <a:pt x="10" y="19"/>
                    <a:pt x="12" y="20"/>
                    <a:pt x="15" y="21"/>
                  </a:cubicBezTo>
                  <a:cubicBezTo>
                    <a:pt x="17" y="23"/>
                    <a:pt x="20" y="24"/>
                    <a:pt x="22" y="25"/>
                  </a:cubicBezTo>
                  <a:cubicBezTo>
                    <a:pt x="22" y="25"/>
                    <a:pt x="23" y="25"/>
                    <a:pt x="23" y="26"/>
                  </a:cubicBezTo>
                  <a:cubicBezTo>
                    <a:pt x="26" y="27"/>
                    <a:pt x="29" y="28"/>
                    <a:pt x="31" y="30"/>
                  </a:cubicBezTo>
                  <a:cubicBezTo>
                    <a:pt x="34" y="31"/>
                    <a:pt x="37" y="32"/>
                    <a:pt x="39" y="34"/>
                  </a:cubicBezTo>
                  <a:cubicBezTo>
                    <a:pt x="40" y="34"/>
                    <a:pt x="41" y="35"/>
                    <a:pt x="42" y="35"/>
                  </a:cubicBezTo>
                  <a:cubicBezTo>
                    <a:pt x="44" y="36"/>
                    <a:pt x="46" y="37"/>
                    <a:pt x="47" y="37"/>
                  </a:cubicBezTo>
                  <a:cubicBezTo>
                    <a:pt x="50" y="39"/>
                    <a:pt x="53" y="40"/>
                    <a:pt x="56" y="41"/>
                  </a:cubicBezTo>
                  <a:cubicBezTo>
                    <a:pt x="58" y="42"/>
                    <a:pt x="60" y="43"/>
                    <a:pt x="62" y="44"/>
                  </a:cubicBezTo>
                  <a:cubicBezTo>
                    <a:pt x="62" y="44"/>
                    <a:pt x="63" y="44"/>
                    <a:pt x="63" y="44"/>
                  </a:cubicBezTo>
                  <a:cubicBezTo>
                    <a:pt x="63" y="44"/>
                    <a:pt x="63" y="44"/>
                    <a:pt x="64" y="45"/>
                  </a:cubicBezTo>
                  <a:cubicBezTo>
                    <a:pt x="67" y="46"/>
                    <a:pt x="69" y="47"/>
                    <a:pt x="72" y="48"/>
                  </a:cubicBezTo>
                  <a:cubicBezTo>
                    <a:pt x="75" y="49"/>
                    <a:pt x="78" y="50"/>
                    <a:pt x="80" y="51"/>
                  </a:cubicBezTo>
                  <a:cubicBezTo>
                    <a:pt x="81" y="52"/>
                    <a:pt x="82" y="52"/>
                    <a:pt x="83" y="53"/>
                  </a:cubicBezTo>
                  <a:cubicBezTo>
                    <a:pt x="85" y="53"/>
                    <a:pt x="87" y="54"/>
                    <a:pt x="89" y="55"/>
                  </a:cubicBezTo>
                  <a:cubicBezTo>
                    <a:pt x="91" y="56"/>
                    <a:pt x="94" y="57"/>
                    <a:pt x="97" y="58"/>
                  </a:cubicBezTo>
                  <a:cubicBezTo>
                    <a:pt x="99" y="59"/>
                    <a:pt x="102" y="60"/>
                    <a:pt x="104" y="61"/>
                  </a:cubicBezTo>
                  <a:cubicBezTo>
                    <a:pt x="104" y="61"/>
                    <a:pt x="105" y="61"/>
                    <a:pt x="105" y="61"/>
                  </a:cubicBezTo>
                  <a:cubicBezTo>
                    <a:pt x="108" y="62"/>
                    <a:pt x="111" y="63"/>
                    <a:pt x="113" y="64"/>
                  </a:cubicBezTo>
                  <a:cubicBezTo>
                    <a:pt x="116" y="65"/>
                    <a:pt x="119" y="66"/>
                    <a:pt x="122" y="67"/>
                  </a:cubicBezTo>
                  <a:cubicBezTo>
                    <a:pt x="123" y="68"/>
                    <a:pt x="124" y="68"/>
                    <a:pt x="125" y="69"/>
                  </a:cubicBezTo>
                  <a:cubicBezTo>
                    <a:pt x="127" y="69"/>
                    <a:pt x="128" y="70"/>
                    <a:pt x="130" y="71"/>
                  </a:cubicBezTo>
                  <a:cubicBezTo>
                    <a:pt x="133" y="72"/>
                    <a:pt x="136" y="73"/>
                    <a:pt x="138" y="74"/>
                  </a:cubicBezTo>
                  <a:cubicBezTo>
                    <a:pt x="141" y="75"/>
                    <a:pt x="143" y="75"/>
                    <a:pt x="146" y="76"/>
                  </a:cubicBezTo>
                  <a:cubicBezTo>
                    <a:pt x="146" y="76"/>
                    <a:pt x="146" y="77"/>
                    <a:pt x="147" y="77"/>
                  </a:cubicBezTo>
                  <a:cubicBezTo>
                    <a:pt x="150" y="78"/>
                    <a:pt x="152" y="79"/>
                    <a:pt x="155" y="80"/>
                  </a:cubicBezTo>
                  <a:cubicBezTo>
                    <a:pt x="156" y="80"/>
                    <a:pt x="157" y="80"/>
                    <a:pt x="158" y="81"/>
                  </a:cubicBezTo>
                  <a:cubicBezTo>
                    <a:pt x="160" y="82"/>
                    <a:pt x="162" y="82"/>
                    <a:pt x="163" y="83"/>
                  </a:cubicBezTo>
                  <a:cubicBezTo>
                    <a:pt x="164" y="83"/>
                    <a:pt x="165" y="84"/>
                    <a:pt x="167" y="84"/>
                  </a:cubicBezTo>
                  <a:cubicBezTo>
                    <a:pt x="168" y="85"/>
                    <a:pt x="170" y="85"/>
                    <a:pt x="172" y="86"/>
                  </a:cubicBezTo>
                  <a:cubicBezTo>
                    <a:pt x="175" y="87"/>
                    <a:pt x="177" y="88"/>
                    <a:pt x="180" y="89"/>
                  </a:cubicBezTo>
                  <a:cubicBezTo>
                    <a:pt x="181" y="89"/>
                    <a:pt x="182" y="90"/>
                    <a:pt x="183" y="90"/>
                  </a:cubicBezTo>
                  <a:cubicBezTo>
                    <a:pt x="185" y="91"/>
                    <a:pt x="186" y="91"/>
                    <a:pt x="187" y="92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91" y="93"/>
                    <a:pt x="192" y="94"/>
                    <a:pt x="192" y="94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98" y="79"/>
                    <a:pt x="196" y="78"/>
                    <a:pt x="192" y="76"/>
                  </a:cubicBezTo>
                  <a:cubicBezTo>
                    <a:pt x="192" y="76"/>
                    <a:pt x="191" y="76"/>
                    <a:pt x="191" y="7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75A3E9DB-E1F2-3B54-1E77-4C5D8D3D32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138" y="1722438"/>
              <a:ext cx="373063" cy="80963"/>
            </a:xfrm>
            <a:custGeom>
              <a:avLst/>
              <a:gdLst>
                <a:gd name="T0" fmla="*/ 135 w 147"/>
                <a:gd name="T1" fmla="*/ 16 h 32"/>
                <a:gd name="T2" fmla="*/ 134 w 147"/>
                <a:gd name="T3" fmla="*/ 15 h 32"/>
                <a:gd name="T4" fmla="*/ 126 w 147"/>
                <a:gd name="T5" fmla="*/ 14 h 32"/>
                <a:gd name="T6" fmla="*/ 117 w 147"/>
                <a:gd name="T7" fmla="*/ 13 h 32"/>
                <a:gd name="T8" fmla="*/ 112 w 147"/>
                <a:gd name="T9" fmla="*/ 12 h 32"/>
                <a:gd name="T10" fmla="*/ 109 w 147"/>
                <a:gd name="T11" fmla="*/ 12 h 32"/>
                <a:gd name="T12" fmla="*/ 100 w 147"/>
                <a:gd name="T13" fmla="*/ 11 h 32"/>
                <a:gd name="T14" fmla="*/ 91 w 147"/>
                <a:gd name="T15" fmla="*/ 10 h 32"/>
                <a:gd name="T16" fmla="*/ 90 w 147"/>
                <a:gd name="T17" fmla="*/ 9 h 32"/>
                <a:gd name="T18" fmla="*/ 82 w 147"/>
                <a:gd name="T19" fmla="*/ 9 h 32"/>
                <a:gd name="T20" fmla="*/ 74 w 147"/>
                <a:gd name="T21" fmla="*/ 8 h 32"/>
                <a:gd name="T22" fmla="*/ 68 w 147"/>
                <a:gd name="T23" fmla="*/ 7 h 32"/>
                <a:gd name="T24" fmla="*/ 65 w 147"/>
                <a:gd name="T25" fmla="*/ 6 h 32"/>
                <a:gd name="T26" fmla="*/ 56 w 147"/>
                <a:gd name="T27" fmla="*/ 6 h 32"/>
                <a:gd name="T28" fmla="*/ 47 w 147"/>
                <a:gd name="T29" fmla="*/ 5 h 32"/>
                <a:gd name="T30" fmla="*/ 46 w 147"/>
                <a:gd name="T31" fmla="*/ 4 h 32"/>
                <a:gd name="T32" fmla="*/ 38 w 147"/>
                <a:gd name="T33" fmla="*/ 4 h 32"/>
                <a:gd name="T34" fmla="*/ 37 w 147"/>
                <a:gd name="T35" fmla="*/ 3 h 32"/>
                <a:gd name="T36" fmla="*/ 30 w 147"/>
                <a:gd name="T37" fmla="*/ 3 h 32"/>
                <a:gd name="T38" fmla="*/ 24 w 147"/>
                <a:gd name="T39" fmla="*/ 2 h 32"/>
                <a:gd name="T40" fmla="*/ 21 w 147"/>
                <a:gd name="T41" fmla="*/ 2 h 32"/>
                <a:gd name="T42" fmla="*/ 12 w 147"/>
                <a:gd name="T43" fmla="*/ 1 h 32"/>
                <a:gd name="T44" fmla="*/ 3 w 147"/>
                <a:gd name="T45" fmla="*/ 0 h 32"/>
                <a:gd name="T46" fmla="*/ 2 w 147"/>
                <a:gd name="T47" fmla="*/ 0 h 32"/>
                <a:gd name="T48" fmla="*/ 0 w 147"/>
                <a:gd name="T49" fmla="*/ 0 h 32"/>
                <a:gd name="T50" fmla="*/ 0 w 147"/>
                <a:gd name="T51" fmla="*/ 8 h 32"/>
                <a:gd name="T52" fmla="*/ 0 w 147"/>
                <a:gd name="T53" fmla="*/ 14 h 32"/>
                <a:gd name="T54" fmla="*/ 0 w 147"/>
                <a:gd name="T55" fmla="*/ 14 h 32"/>
                <a:gd name="T56" fmla="*/ 9 w 147"/>
                <a:gd name="T57" fmla="*/ 15 h 32"/>
                <a:gd name="T58" fmla="*/ 17 w 147"/>
                <a:gd name="T59" fmla="*/ 16 h 32"/>
                <a:gd name="T60" fmla="*/ 20 w 147"/>
                <a:gd name="T61" fmla="*/ 16 h 32"/>
                <a:gd name="T62" fmla="*/ 26 w 147"/>
                <a:gd name="T63" fmla="*/ 17 h 32"/>
                <a:gd name="T64" fmla="*/ 35 w 147"/>
                <a:gd name="T65" fmla="*/ 18 h 32"/>
                <a:gd name="T66" fmla="*/ 35 w 147"/>
                <a:gd name="T67" fmla="*/ 18 h 32"/>
                <a:gd name="T68" fmla="*/ 43 w 147"/>
                <a:gd name="T69" fmla="*/ 18 h 32"/>
                <a:gd name="T70" fmla="*/ 44 w 147"/>
                <a:gd name="T71" fmla="*/ 18 h 32"/>
                <a:gd name="T72" fmla="*/ 53 w 147"/>
                <a:gd name="T73" fmla="*/ 19 h 32"/>
                <a:gd name="T74" fmla="*/ 61 w 147"/>
                <a:gd name="T75" fmla="*/ 20 h 32"/>
                <a:gd name="T76" fmla="*/ 65 w 147"/>
                <a:gd name="T77" fmla="*/ 21 h 32"/>
                <a:gd name="T78" fmla="*/ 70 w 147"/>
                <a:gd name="T79" fmla="*/ 21 h 32"/>
                <a:gd name="T80" fmla="*/ 79 w 147"/>
                <a:gd name="T81" fmla="*/ 23 h 32"/>
                <a:gd name="T82" fmla="*/ 87 w 147"/>
                <a:gd name="T83" fmla="*/ 24 h 32"/>
                <a:gd name="T84" fmla="*/ 88 w 147"/>
                <a:gd name="T85" fmla="*/ 24 h 32"/>
                <a:gd name="T86" fmla="*/ 97 w 147"/>
                <a:gd name="T87" fmla="*/ 25 h 32"/>
                <a:gd name="T88" fmla="*/ 105 w 147"/>
                <a:gd name="T89" fmla="*/ 26 h 32"/>
                <a:gd name="T90" fmla="*/ 109 w 147"/>
                <a:gd name="T91" fmla="*/ 26 h 32"/>
                <a:gd name="T92" fmla="*/ 114 w 147"/>
                <a:gd name="T93" fmla="*/ 27 h 32"/>
                <a:gd name="T94" fmla="*/ 123 w 147"/>
                <a:gd name="T95" fmla="*/ 28 h 32"/>
                <a:gd name="T96" fmla="*/ 130 w 147"/>
                <a:gd name="T97" fmla="*/ 30 h 32"/>
                <a:gd name="T98" fmla="*/ 132 w 147"/>
                <a:gd name="T99" fmla="*/ 30 h 32"/>
                <a:gd name="T100" fmla="*/ 140 w 147"/>
                <a:gd name="T101" fmla="*/ 31 h 32"/>
                <a:gd name="T102" fmla="*/ 144 w 147"/>
                <a:gd name="T103" fmla="*/ 32 h 32"/>
                <a:gd name="T104" fmla="*/ 147 w 147"/>
                <a:gd name="T105" fmla="*/ 17 h 32"/>
                <a:gd name="T106" fmla="*/ 144 w 147"/>
                <a:gd name="T107" fmla="*/ 17 h 32"/>
                <a:gd name="T108" fmla="*/ 135 w 147"/>
                <a:gd name="T109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7" h="32">
                  <a:moveTo>
                    <a:pt x="135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1" y="15"/>
                    <a:pt x="129" y="15"/>
                    <a:pt x="126" y="14"/>
                  </a:cubicBezTo>
                  <a:cubicBezTo>
                    <a:pt x="123" y="14"/>
                    <a:pt x="120" y="13"/>
                    <a:pt x="117" y="13"/>
                  </a:cubicBezTo>
                  <a:cubicBezTo>
                    <a:pt x="116" y="13"/>
                    <a:pt x="114" y="13"/>
                    <a:pt x="112" y="12"/>
                  </a:cubicBezTo>
                  <a:cubicBezTo>
                    <a:pt x="111" y="12"/>
                    <a:pt x="110" y="12"/>
                    <a:pt x="109" y="12"/>
                  </a:cubicBezTo>
                  <a:cubicBezTo>
                    <a:pt x="106" y="12"/>
                    <a:pt x="103" y="11"/>
                    <a:pt x="100" y="11"/>
                  </a:cubicBezTo>
                  <a:cubicBezTo>
                    <a:pt x="97" y="10"/>
                    <a:pt x="94" y="10"/>
                    <a:pt x="91" y="10"/>
                  </a:cubicBezTo>
                  <a:cubicBezTo>
                    <a:pt x="91" y="10"/>
                    <a:pt x="90" y="10"/>
                    <a:pt x="90" y="9"/>
                  </a:cubicBezTo>
                  <a:cubicBezTo>
                    <a:pt x="87" y="9"/>
                    <a:pt x="85" y="9"/>
                    <a:pt x="82" y="9"/>
                  </a:cubicBezTo>
                  <a:cubicBezTo>
                    <a:pt x="79" y="8"/>
                    <a:pt x="77" y="8"/>
                    <a:pt x="74" y="8"/>
                  </a:cubicBezTo>
                  <a:cubicBezTo>
                    <a:pt x="72" y="7"/>
                    <a:pt x="70" y="7"/>
                    <a:pt x="68" y="7"/>
                  </a:cubicBezTo>
                  <a:cubicBezTo>
                    <a:pt x="67" y="7"/>
                    <a:pt x="66" y="7"/>
                    <a:pt x="65" y="6"/>
                  </a:cubicBezTo>
                  <a:cubicBezTo>
                    <a:pt x="62" y="6"/>
                    <a:pt x="59" y="6"/>
                    <a:pt x="56" y="6"/>
                  </a:cubicBezTo>
                  <a:cubicBezTo>
                    <a:pt x="53" y="5"/>
                    <a:pt x="50" y="5"/>
                    <a:pt x="47" y="5"/>
                  </a:cubicBezTo>
                  <a:cubicBezTo>
                    <a:pt x="47" y="5"/>
                    <a:pt x="46" y="4"/>
                    <a:pt x="46" y="4"/>
                  </a:cubicBezTo>
                  <a:cubicBezTo>
                    <a:pt x="43" y="4"/>
                    <a:pt x="41" y="4"/>
                    <a:pt x="38" y="4"/>
                  </a:cubicBezTo>
                  <a:cubicBezTo>
                    <a:pt x="38" y="4"/>
                    <a:pt x="37" y="3"/>
                    <a:pt x="37" y="3"/>
                  </a:cubicBezTo>
                  <a:cubicBezTo>
                    <a:pt x="34" y="3"/>
                    <a:pt x="32" y="3"/>
                    <a:pt x="30" y="3"/>
                  </a:cubicBezTo>
                  <a:cubicBezTo>
                    <a:pt x="28" y="3"/>
                    <a:pt x="26" y="2"/>
                    <a:pt x="24" y="2"/>
                  </a:cubicBezTo>
                  <a:cubicBezTo>
                    <a:pt x="23" y="2"/>
                    <a:pt x="22" y="2"/>
                    <a:pt x="21" y="2"/>
                  </a:cubicBezTo>
                  <a:cubicBezTo>
                    <a:pt x="18" y="2"/>
                    <a:pt x="15" y="1"/>
                    <a:pt x="12" y="1"/>
                  </a:cubicBezTo>
                  <a:cubicBezTo>
                    <a:pt x="9" y="1"/>
                    <a:pt x="6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3"/>
                    <a:pt x="0" y="5"/>
                    <a:pt x="0" y="8"/>
                  </a:cubicBezTo>
                  <a:cubicBezTo>
                    <a:pt x="0" y="10"/>
                    <a:pt x="0" y="12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5"/>
                    <a:pt x="9" y="15"/>
                  </a:cubicBezTo>
                  <a:cubicBezTo>
                    <a:pt x="12" y="15"/>
                    <a:pt x="14" y="16"/>
                    <a:pt x="17" y="16"/>
                  </a:cubicBezTo>
                  <a:cubicBezTo>
                    <a:pt x="18" y="16"/>
                    <a:pt x="19" y="16"/>
                    <a:pt x="20" y="16"/>
                  </a:cubicBezTo>
                  <a:cubicBezTo>
                    <a:pt x="22" y="16"/>
                    <a:pt x="24" y="16"/>
                    <a:pt x="26" y="17"/>
                  </a:cubicBezTo>
                  <a:cubicBezTo>
                    <a:pt x="29" y="17"/>
                    <a:pt x="32" y="17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8" y="18"/>
                    <a:pt x="40" y="18"/>
                    <a:pt x="43" y="18"/>
                  </a:cubicBezTo>
                  <a:cubicBezTo>
                    <a:pt x="43" y="18"/>
                    <a:pt x="43" y="18"/>
                    <a:pt x="44" y="18"/>
                  </a:cubicBezTo>
                  <a:cubicBezTo>
                    <a:pt x="47" y="19"/>
                    <a:pt x="50" y="19"/>
                    <a:pt x="53" y="19"/>
                  </a:cubicBezTo>
                  <a:cubicBezTo>
                    <a:pt x="56" y="20"/>
                    <a:pt x="59" y="20"/>
                    <a:pt x="61" y="20"/>
                  </a:cubicBezTo>
                  <a:cubicBezTo>
                    <a:pt x="63" y="21"/>
                    <a:pt x="64" y="21"/>
                    <a:pt x="65" y="21"/>
                  </a:cubicBezTo>
                  <a:cubicBezTo>
                    <a:pt x="66" y="21"/>
                    <a:pt x="68" y="21"/>
                    <a:pt x="70" y="21"/>
                  </a:cubicBezTo>
                  <a:cubicBezTo>
                    <a:pt x="73" y="22"/>
                    <a:pt x="76" y="22"/>
                    <a:pt x="79" y="23"/>
                  </a:cubicBezTo>
                  <a:cubicBezTo>
                    <a:pt x="82" y="23"/>
                    <a:pt x="84" y="23"/>
                    <a:pt x="87" y="24"/>
                  </a:cubicBezTo>
                  <a:cubicBezTo>
                    <a:pt x="87" y="24"/>
                    <a:pt x="87" y="24"/>
                    <a:pt x="88" y="24"/>
                  </a:cubicBezTo>
                  <a:cubicBezTo>
                    <a:pt x="91" y="24"/>
                    <a:pt x="94" y="24"/>
                    <a:pt x="97" y="25"/>
                  </a:cubicBezTo>
                  <a:cubicBezTo>
                    <a:pt x="100" y="25"/>
                    <a:pt x="102" y="26"/>
                    <a:pt x="105" y="26"/>
                  </a:cubicBezTo>
                  <a:cubicBezTo>
                    <a:pt x="106" y="26"/>
                    <a:pt x="107" y="26"/>
                    <a:pt x="109" y="26"/>
                  </a:cubicBezTo>
                  <a:cubicBezTo>
                    <a:pt x="110" y="27"/>
                    <a:pt x="112" y="27"/>
                    <a:pt x="114" y="27"/>
                  </a:cubicBezTo>
                  <a:cubicBezTo>
                    <a:pt x="117" y="28"/>
                    <a:pt x="120" y="28"/>
                    <a:pt x="123" y="28"/>
                  </a:cubicBezTo>
                  <a:cubicBezTo>
                    <a:pt x="125" y="29"/>
                    <a:pt x="128" y="29"/>
                    <a:pt x="130" y="30"/>
                  </a:cubicBezTo>
                  <a:cubicBezTo>
                    <a:pt x="131" y="30"/>
                    <a:pt x="131" y="30"/>
                    <a:pt x="132" y="30"/>
                  </a:cubicBezTo>
                  <a:cubicBezTo>
                    <a:pt x="134" y="30"/>
                    <a:pt x="137" y="31"/>
                    <a:pt x="140" y="31"/>
                  </a:cubicBezTo>
                  <a:cubicBezTo>
                    <a:pt x="142" y="31"/>
                    <a:pt x="143" y="31"/>
                    <a:pt x="144" y="32"/>
                  </a:cubicBezTo>
                  <a:cubicBezTo>
                    <a:pt x="145" y="27"/>
                    <a:pt x="146" y="22"/>
                    <a:pt x="147" y="17"/>
                  </a:cubicBezTo>
                  <a:cubicBezTo>
                    <a:pt x="146" y="17"/>
                    <a:pt x="145" y="17"/>
                    <a:pt x="144" y="17"/>
                  </a:cubicBezTo>
                  <a:cubicBezTo>
                    <a:pt x="141" y="16"/>
                    <a:pt x="138" y="16"/>
                    <a:pt x="135" y="1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8C8D78E8-A639-CE3A-DC49-3921C906A6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8088" y="1685925"/>
              <a:ext cx="411163" cy="61913"/>
            </a:xfrm>
            <a:custGeom>
              <a:avLst/>
              <a:gdLst>
                <a:gd name="T0" fmla="*/ 149 w 162"/>
                <a:gd name="T1" fmla="*/ 9 h 24"/>
                <a:gd name="T2" fmla="*/ 143 w 162"/>
                <a:gd name="T3" fmla="*/ 9 h 24"/>
                <a:gd name="T4" fmla="*/ 140 w 162"/>
                <a:gd name="T5" fmla="*/ 9 h 24"/>
                <a:gd name="T6" fmla="*/ 131 w 162"/>
                <a:gd name="T7" fmla="*/ 8 h 24"/>
                <a:gd name="T8" fmla="*/ 122 w 162"/>
                <a:gd name="T9" fmla="*/ 8 h 24"/>
                <a:gd name="T10" fmla="*/ 121 w 162"/>
                <a:gd name="T11" fmla="*/ 7 h 24"/>
                <a:gd name="T12" fmla="*/ 113 w 162"/>
                <a:gd name="T13" fmla="*/ 7 h 24"/>
                <a:gd name="T14" fmla="*/ 104 w 162"/>
                <a:gd name="T15" fmla="*/ 6 h 24"/>
                <a:gd name="T16" fmla="*/ 98 w 162"/>
                <a:gd name="T17" fmla="*/ 6 h 24"/>
                <a:gd name="T18" fmla="*/ 96 w 162"/>
                <a:gd name="T19" fmla="*/ 6 h 24"/>
                <a:gd name="T20" fmla="*/ 87 w 162"/>
                <a:gd name="T21" fmla="*/ 5 h 24"/>
                <a:gd name="T22" fmla="*/ 78 w 162"/>
                <a:gd name="T23" fmla="*/ 5 h 24"/>
                <a:gd name="T24" fmla="*/ 76 w 162"/>
                <a:gd name="T25" fmla="*/ 5 h 24"/>
                <a:gd name="T26" fmla="*/ 69 w 162"/>
                <a:gd name="T27" fmla="*/ 4 h 24"/>
                <a:gd name="T28" fmla="*/ 60 w 162"/>
                <a:gd name="T29" fmla="*/ 4 h 24"/>
                <a:gd name="T30" fmla="*/ 54 w 162"/>
                <a:gd name="T31" fmla="*/ 3 h 24"/>
                <a:gd name="T32" fmla="*/ 51 w 162"/>
                <a:gd name="T33" fmla="*/ 3 h 24"/>
                <a:gd name="T34" fmla="*/ 42 w 162"/>
                <a:gd name="T35" fmla="*/ 3 h 24"/>
                <a:gd name="T36" fmla="*/ 33 w 162"/>
                <a:gd name="T37" fmla="*/ 2 h 24"/>
                <a:gd name="T38" fmla="*/ 31 w 162"/>
                <a:gd name="T39" fmla="*/ 2 h 24"/>
                <a:gd name="T40" fmla="*/ 24 w 162"/>
                <a:gd name="T41" fmla="*/ 2 h 24"/>
                <a:gd name="T42" fmla="*/ 15 w 162"/>
                <a:gd name="T43" fmla="*/ 1 h 24"/>
                <a:gd name="T44" fmla="*/ 9 w 162"/>
                <a:gd name="T45" fmla="*/ 1 h 24"/>
                <a:gd name="T46" fmla="*/ 6 w 162"/>
                <a:gd name="T47" fmla="*/ 1 h 24"/>
                <a:gd name="T48" fmla="*/ 0 w 162"/>
                <a:gd name="T49" fmla="*/ 0 h 24"/>
                <a:gd name="T50" fmla="*/ 0 w 162"/>
                <a:gd name="T51" fmla="*/ 14 h 24"/>
                <a:gd name="T52" fmla="*/ 3 w 162"/>
                <a:gd name="T53" fmla="*/ 14 h 24"/>
                <a:gd name="T54" fmla="*/ 6 w 162"/>
                <a:gd name="T55" fmla="*/ 14 h 24"/>
                <a:gd name="T56" fmla="*/ 12 w 162"/>
                <a:gd name="T57" fmla="*/ 14 h 24"/>
                <a:gd name="T58" fmla="*/ 21 w 162"/>
                <a:gd name="T59" fmla="*/ 15 h 24"/>
                <a:gd name="T60" fmla="*/ 28 w 162"/>
                <a:gd name="T61" fmla="*/ 15 h 24"/>
                <a:gd name="T62" fmla="*/ 30 w 162"/>
                <a:gd name="T63" fmla="*/ 15 h 24"/>
                <a:gd name="T64" fmla="*/ 39 w 162"/>
                <a:gd name="T65" fmla="*/ 16 h 24"/>
                <a:gd name="T66" fmla="*/ 48 w 162"/>
                <a:gd name="T67" fmla="*/ 17 h 24"/>
                <a:gd name="T68" fmla="*/ 51 w 162"/>
                <a:gd name="T69" fmla="*/ 17 h 24"/>
                <a:gd name="T70" fmla="*/ 57 w 162"/>
                <a:gd name="T71" fmla="*/ 17 h 24"/>
                <a:gd name="T72" fmla="*/ 66 w 162"/>
                <a:gd name="T73" fmla="*/ 18 h 24"/>
                <a:gd name="T74" fmla="*/ 73 w 162"/>
                <a:gd name="T75" fmla="*/ 18 h 24"/>
                <a:gd name="T76" fmla="*/ 75 w 162"/>
                <a:gd name="T77" fmla="*/ 18 h 24"/>
                <a:gd name="T78" fmla="*/ 83 w 162"/>
                <a:gd name="T79" fmla="*/ 19 h 24"/>
                <a:gd name="T80" fmla="*/ 92 w 162"/>
                <a:gd name="T81" fmla="*/ 19 h 24"/>
                <a:gd name="T82" fmla="*/ 95 w 162"/>
                <a:gd name="T83" fmla="*/ 19 h 24"/>
                <a:gd name="T84" fmla="*/ 101 w 162"/>
                <a:gd name="T85" fmla="*/ 20 h 24"/>
                <a:gd name="T86" fmla="*/ 110 w 162"/>
                <a:gd name="T87" fmla="*/ 20 h 24"/>
                <a:gd name="T88" fmla="*/ 117 w 162"/>
                <a:gd name="T89" fmla="*/ 21 h 24"/>
                <a:gd name="T90" fmla="*/ 119 w 162"/>
                <a:gd name="T91" fmla="*/ 21 h 24"/>
                <a:gd name="T92" fmla="*/ 128 w 162"/>
                <a:gd name="T93" fmla="*/ 22 h 24"/>
                <a:gd name="T94" fmla="*/ 137 w 162"/>
                <a:gd name="T95" fmla="*/ 22 h 24"/>
                <a:gd name="T96" fmla="*/ 140 w 162"/>
                <a:gd name="T97" fmla="*/ 23 h 24"/>
                <a:gd name="T98" fmla="*/ 146 w 162"/>
                <a:gd name="T99" fmla="*/ 23 h 24"/>
                <a:gd name="T100" fmla="*/ 155 w 162"/>
                <a:gd name="T101" fmla="*/ 24 h 24"/>
                <a:gd name="T102" fmla="*/ 162 w 162"/>
                <a:gd name="T103" fmla="*/ 24 h 24"/>
                <a:gd name="T104" fmla="*/ 162 w 162"/>
                <a:gd name="T105" fmla="*/ 10 h 24"/>
                <a:gd name="T106" fmla="*/ 158 w 162"/>
                <a:gd name="T107" fmla="*/ 10 h 24"/>
                <a:gd name="T108" fmla="*/ 149 w 162"/>
                <a:gd name="T109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2" h="24">
                  <a:moveTo>
                    <a:pt x="149" y="9"/>
                  </a:moveTo>
                  <a:cubicBezTo>
                    <a:pt x="147" y="9"/>
                    <a:pt x="145" y="9"/>
                    <a:pt x="143" y="9"/>
                  </a:cubicBezTo>
                  <a:cubicBezTo>
                    <a:pt x="142" y="9"/>
                    <a:pt x="141" y="9"/>
                    <a:pt x="140" y="9"/>
                  </a:cubicBezTo>
                  <a:cubicBezTo>
                    <a:pt x="137" y="9"/>
                    <a:pt x="134" y="8"/>
                    <a:pt x="131" y="8"/>
                  </a:cubicBezTo>
                  <a:cubicBezTo>
                    <a:pt x="128" y="8"/>
                    <a:pt x="125" y="8"/>
                    <a:pt x="122" y="8"/>
                  </a:cubicBezTo>
                  <a:cubicBezTo>
                    <a:pt x="122" y="8"/>
                    <a:pt x="121" y="7"/>
                    <a:pt x="121" y="7"/>
                  </a:cubicBezTo>
                  <a:cubicBezTo>
                    <a:pt x="118" y="7"/>
                    <a:pt x="116" y="7"/>
                    <a:pt x="113" y="7"/>
                  </a:cubicBezTo>
                  <a:cubicBezTo>
                    <a:pt x="110" y="7"/>
                    <a:pt x="107" y="7"/>
                    <a:pt x="104" y="6"/>
                  </a:cubicBezTo>
                  <a:cubicBezTo>
                    <a:pt x="102" y="6"/>
                    <a:pt x="100" y="6"/>
                    <a:pt x="98" y="6"/>
                  </a:cubicBezTo>
                  <a:cubicBezTo>
                    <a:pt x="97" y="6"/>
                    <a:pt x="96" y="6"/>
                    <a:pt x="96" y="6"/>
                  </a:cubicBezTo>
                  <a:cubicBezTo>
                    <a:pt x="93" y="6"/>
                    <a:pt x="90" y="5"/>
                    <a:pt x="87" y="5"/>
                  </a:cubicBezTo>
                  <a:cubicBezTo>
                    <a:pt x="84" y="5"/>
                    <a:pt x="81" y="5"/>
                    <a:pt x="78" y="5"/>
                  </a:cubicBezTo>
                  <a:cubicBezTo>
                    <a:pt x="77" y="5"/>
                    <a:pt x="77" y="5"/>
                    <a:pt x="76" y="5"/>
                  </a:cubicBezTo>
                  <a:cubicBezTo>
                    <a:pt x="74" y="5"/>
                    <a:pt x="71" y="4"/>
                    <a:pt x="69" y="4"/>
                  </a:cubicBezTo>
                  <a:cubicBezTo>
                    <a:pt x="66" y="4"/>
                    <a:pt x="63" y="4"/>
                    <a:pt x="60" y="4"/>
                  </a:cubicBezTo>
                  <a:cubicBezTo>
                    <a:pt x="58" y="4"/>
                    <a:pt x="56" y="4"/>
                    <a:pt x="54" y="3"/>
                  </a:cubicBezTo>
                  <a:cubicBezTo>
                    <a:pt x="53" y="3"/>
                    <a:pt x="52" y="3"/>
                    <a:pt x="51" y="3"/>
                  </a:cubicBezTo>
                  <a:cubicBezTo>
                    <a:pt x="48" y="3"/>
                    <a:pt x="45" y="3"/>
                    <a:pt x="42" y="3"/>
                  </a:cubicBezTo>
                  <a:cubicBezTo>
                    <a:pt x="39" y="3"/>
                    <a:pt x="36" y="2"/>
                    <a:pt x="33" y="2"/>
                  </a:cubicBezTo>
                  <a:cubicBezTo>
                    <a:pt x="33" y="2"/>
                    <a:pt x="32" y="2"/>
                    <a:pt x="31" y="2"/>
                  </a:cubicBezTo>
                  <a:cubicBezTo>
                    <a:pt x="29" y="2"/>
                    <a:pt x="27" y="2"/>
                    <a:pt x="24" y="2"/>
                  </a:cubicBezTo>
                  <a:cubicBezTo>
                    <a:pt x="21" y="2"/>
                    <a:pt x="18" y="1"/>
                    <a:pt x="15" y="1"/>
                  </a:cubicBezTo>
                  <a:cubicBezTo>
                    <a:pt x="13" y="1"/>
                    <a:pt x="11" y="1"/>
                    <a:pt x="9" y="1"/>
                  </a:cubicBezTo>
                  <a:cubicBezTo>
                    <a:pt x="8" y="1"/>
                    <a:pt x="7" y="1"/>
                    <a:pt x="6" y="1"/>
                  </a:cubicBezTo>
                  <a:cubicBezTo>
                    <a:pt x="4" y="1"/>
                    <a:pt x="2" y="1"/>
                    <a:pt x="0" y="0"/>
                  </a:cubicBezTo>
                  <a:cubicBezTo>
                    <a:pt x="0" y="5"/>
                    <a:pt x="0" y="9"/>
                    <a:pt x="0" y="14"/>
                  </a:cubicBezTo>
                  <a:cubicBezTo>
                    <a:pt x="1" y="14"/>
                    <a:pt x="2" y="14"/>
                    <a:pt x="3" y="14"/>
                  </a:cubicBezTo>
                  <a:cubicBezTo>
                    <a:pt x="4" y="14"/>
                    <a:pt x="5" y="14"/>
                    <a:pt x="6" y="14"/>
                  </a:cubicBezTo>
                  <a:cubicBezTo>
                    <a:pt x="8" y="14"/>
                    <a:pt x="10" y="14"/>
                    <a:pt x="12" y="14"/>
                  </a:cubicBezTo>
                  <a:cubicBezTo>
                    <a:pt x="15" y="15"/>
                    <a:pt x="18" y="15"/>
                    <a:pt x="21" y="15"/>
                  </a:cubicBezTo>
                  <a:cubicBezTo>
                    <a:pt x="23" y="15"/>
                    <a:pt x="26" y="15"/>
                    <a:pt x="28" y="15"/>
                  </a:cubicBezTo>
                  <a:cubicBezTo>
                    <a:pt x="29" y="15"/>
                    <a:pt x="29" y="15"/>
                    <a:pt x="30" y="15"/>
                  </a:cubicBezTo>
                  <a:cubicBezTo>
                    <a:pt x="33" y="16"/>
                    <a:pt x="36" y="16"/>
                    <a:pt x="39" y="16"/>
                  </a:cubicBezTo>
                  <a:cubicBezTo>
                    <a:pt x="42" y="16"/>
                    <a:pt x="45" y="16"/>
                    <a:pt x="48" y="17"/>
                  </a:cubicBezTo>
                  <a:cubicBezTo>
                    <a:pt x="49" y="17"/>
                    <a:pt x="50" y="17"/>
                    <a:pt x="51" y="17"/>
                  </a:cubicBezTo>
                  <a:cubicBezTo>
                    <a:pt x="53" y="17"/>
                    <a:pt x="55" y="17"/>
                    <a:pt x="57" y="17"/>
                  </a:cubicBezTo>
                  <a:cubicBezTo>
                    <a:pt x="60" y="17"/>
                    <a:pt x="63" y="17"/>
                    <a:pt x="66" y="18"/>
                  </a:cubicBezTo>
                  <a:cubicBezTo>
                    <a:pt x="68" y="18"/>
                    <a:pt x="70" y="18"/>
                    <a:pt x="73" y="18"/>
                  </a:cubicBezTo>
                  <a:cubicBezTo>
                    <a:pt x="73" y="18"/>
                    <a:pt x="74" y="18"/>
                    <a:pt x="75" y="18"/>
                  </a:cubicBezTo>
                  <a:cubicBezTo>
                    <a:pt x="78" y="18"/>
                    <a:pt x="80" y="19"/>
                    <a:pt x="83" y="19"/>
                  </a:cubicBezTo>
                  <a:cubicBezTo>
                    <a:pt x="86" y="19"/>
                    <a:pt x="89" y="19"/>
                    <a:pt x="92" y="19"/>
                  </a:cubicBezTo>
                  <a:cubicBezTo>
                    <a:pt x="93" y="19"/>
                    <a:pt x="94" y="19"/>
                    <a:pt x="95" y="19"/>
                  </a:cubicBezTo>
                  <a:cubicBezTo>
                    <a:pt x="97" y="20"/>
                    <a:pt x="99" y="20"/>
                    <a:pt x="101" y="20"/>
                  </a:cubicBezTo>
                  <a:cubicBezTo>
                    <a:pt x="104" y="20"/>
                    <a:pt x="107" y="20"/>
                    <a:pt x="110" y="20"/>
                  </a:cubicBezTo>
                  <a:cubicBezTo>
                    <a:pt x="113" y="21"/>
                    <a:pt x="115" y="21"/>
                    <a:pt x="117" y="21"/>
                  </a:cubicBezTo>
                  <a:cubicBezTo>
                    <a:pt x="118" y="21"/>
                    <a:pt x="118" y="21"/>
                    <a:pt x="119" y="21"/>
                  </a:cubicBezTo>
                  <a:cubicBezTo>
                    <a:pt x="122" y="21"/>
                    <a:pt x="125" y="21"/>
                    <a:pt x="128" y="22"/>
                  </a:cubicBezTo>
                  <a:cubicBezTo>
                    <a:pt x="131" y="22"/>
                    <a:pt x="134" y="22"/>
                    <a:pt x="137" y="22"/>
                  </a:cubicBezTo>
                  <a:cubicBezTo>
                    <a:pt x="138" y="22"/>
                    <a:pt x="139" y="22"/>
                    <a:pt x="140" y="23"/>
                  </a:cubicBezTo>
                  <a:cubicBezTo>
                    <a:pt x="142" y="23"/>
                    <a:pt x="144" y="23"/>
                    <a:pt x="146" y="23"/>
                  </a:cubicBezTo>
                  <a:cubicBezTo>
                    <a:pt x="149" y="23"/>
                    <a:pt x="152" y="23"/>
                    <a:pt x="155" y="24"/>
                  </a:cubicBezTo>
                  <a:cubicBezTo>
                    <a:pt x="157" y="24"/>
                    <a:pt x="159" y="24"/>
                    <a:pt x="162" y="24"/>
                  </a:cubicBezTo>
                  <a:cubicBezTo>
                    <a:pt x="162" y="20"/>
                    <a:pt x="162" y="15"/>
                    <a:pt x="162" y="10"/>
                  </a:cubicBezTo>
                  <a:cubicBezTo>
                    <a:pt x="160" y="10"/>
                    <a:pt x="159" y="10"/>
                    <a:pt x="158" y="10"/>
                  </a:cubicBezTo>
                  <a:cubicBezTo>
                    <a:pt x="155" y="10"/>
                    <a:pt x="152" y="10"/>
                    <a:pt x="149" y="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306DF4B8-B632-2FFD-2BB6-7C222829B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7738" y="1785938"/>
              <a:ext cx="438150" cy="136525"/>
            </a:xfrm>
            <a:custGeom>
              <a:avLst/>
              <a:gdLst>
                <a:gd name="T0" fmla="*/ 160 w 173"/>
                <a:gd name="T1" fmla="*/ 35 h 54"/>
                <a:gd name="T2" fmla="*/ 160 w 173"/>
                <a:gd name="T3" fmla="*/ 35 h 54"/>
                <a:gd name="T4" fmla="*/ 152 w 173"/>
                <a:gd name="T5" fmla="*/ 33 h 54"/>
                <a:gd name="T6" fmla="*/ 143 w 173"/>
                <a:gd name="T7" fmla="*/ 31 h 54"/>
                <a:gd name="T8" fmla="*/ 138 w 173"/>
                <a:gd name="T9" fmla="*/ 29 h 54"/>
                <a:gd name="T10" fmla="*/ 135 w 173"/>
                <a:gd name="T11" fmla="*/ 28 h 54"/>
                <a:gd name="T12" fmla="*/ 135 w 173"/>
                <a:gd name="T13" fmla="*/ 28 h 54"/>
                <a:gd name="T14" fmla="*/ 126 w 173"/>
                <a:gd name="T15" fmla="*/ 26 h 54"/>
                <a:gd name="T16" fmla="*/ 118 w 173"/>
                <a:gd name="T17" fmla="*/ 24 h 54"/>
                <a:gd name="T18" fmla="*/ 117 w 173"/>
                <a:gd name="T19" fmla="*/ 24 h 54"/>
                <a:gd name="T20" fmla="*/ 109 w 173"/>
                <a:gd name="T21" fmla="*/ 22 h 54"/>
                <a:gd name="T22" fmla="*/ 101 w 173"/>
                <a:gd name="T23" fmla="*/ 20 h 54"/>
                <a:gd name="T24" fmla="*/ 96 w 173"/>
                <a:gd name="T25" fmla="*/ 18 h 54"/>
                <a:gd name="T26" fmla="*/ 92 w 173"/>
                <a:gd name="T27" fmla="*/ 18 h 54"/>
                <a:gd name="T28" fmla="*/ 84 w 173"/>
                <a:gd name="T29" fmla="*/ 16 h 54"/>
                <a:gd name="T30" fmla="*/ 75 w 173"/>
                <a:gd name="T31" fmla="*/ 14 h 54"/>
                <a:gd name="T32" fmla="*/ 74 w 173"/>
                <a:gd name="T33" fmla="*/ 14 h 54"/>
                <a:gd name="T34" fmla="*/ 66 w 173"/>
                <a:gd name="T35" fmla="*/ 12 h 54"/>
                <a:gd name="T36" fmla="*/ 58 w 173"/>
                <a:gd name="T37" fmla="*/ 10 h 54"/>
                <a:gd name="T38" fmla="*/ 53 w 173"/>
                <a:gd name="T39" fmla="*/ 9 h 54"/>
                <a:gd name="T40" fmla="*/ 49 w 173"/>
                <a:gd name="T41" fmla="*/ 8 h 54"/>
                <a:gd name="T42" fmla="*/ 41 w 173"/>
                <a:gd name="T43" fmla="*/ 7 h 54"/>
                <a:gd name="T44" fmla="*/ 32 w 173"/>
                <a:gd name="T45" fmla="*/ 5 h 54"/>
                <a:gd name="T46" fmla="*/ 31 w 173"/>
                <a:gd name="T47" fmla="*/ 5 h 54"/>
                <a:gd name="T48" fmla="*/ 23 w 173"/>
                <a:gd name="T49" fmla="*/ 3 h 54"/>
                <a:gd name="T50" fmla="*/ 15 w 173"/>
                <a:gd name="T51" fmla="*/ 2 h 54"/>
                <a:gd name="T52" fmla="*/ 9 w 173"/>
                <a:gd name="T53" fmla="*/ 1 h 54"/>
                <a:gd name="T54" fmla="*/ 6 w 173"/>
                <a:gd name="T55" fmla="*/ 0 h 54"/>
                <a:gd name="T56" fmla="*/ 2 w 173"/>
                <a:gd name="T57" fmla="*/ 0 h 54"/>
                <a:gd name="T58" fmla="*/ 0 w 173"/>
                <a:gd name="T59" fmla="*/ 14 h 54"/>
                <a:gd name="T60" fmla="*/ 3 w 173"/>
                <a:gd name="T61" fmla="*/ 15 h 54"/>
                <a:gd name="T62" fmla="*/ 6 w 173"/>
                <a:gd name="T63" fmla="*/ 15 h 54"/>
                <a:gd name="T64" fmla="*/ 11 w 173"/>
                <a:gd name="T65" fmla="*/ 16 h 54"/>
                <a:gd name="T66" fmla="*/ 20 w 173"/>
                <a:gd name="T67" fmla="*/ 18 h 54"/>
                <a:gd name="T68" fmla="*/ 27 w 173"/>
                <a:gd name="T69" fmla="*/ 19 h 54"/>
                <a:gd name="T70" fmla="*/ 28 w 173"/>
                <a:gd name="T71" fmla="*/ 19 h 54"/>
                <a:gd name="T72" fmla="*/ 37 w 173"/>
                <a:gd name="T73" fmla="*/ 21 h 54"/>
                <a:gd name="T74" fmla="*/ 46 w 173"/>
                <a:gd name="T75" fmla="*/ 23 h 54"/>
                <a:gd name="T76" fmla="*/ 49 w 173"/>
                <a:gd name="T77" fmla="*/ 24 h 54"/>
                <a:gd name="T78" fmla="*/ 54 w 173"/>
                <a:gd name="T79" fmla="*/ 25 h 54"/>
                <a:gd name="T80" fmla="*/ 63 w 173"/>
                <a:gd name="T81" fmla="*/ 26 h 54"/>
                <a:gd name="T82" fmla="*/ 71 w 173"/>
                <a:gd name="T83" fmla="*/ 28 h 54"/>
                <a:gd name="T84" fmla="*/ 72 w 173"/>
                <a:gd name="T85" fmla="*/ 28 h 54"/>
                <a:gd name="T86" fmla="*/ 80 w 173"/>
                <a:gd name="T87" fmla="*/ 30 h 54"/>
                <a:gd name="T88" fmla="*/ 89 w 173"/>
                <a:gd name="T89" fmla="*/ 32 h 54"/>
                <a:gd name="T90" fmla="*/ 92 w 173"/>
                <a:gd name="T91" fmla="*/ 33 h 54"/>
                <a:gd name="T92" fmla="*/ 97 w 173"/>
                <a:gd name="T93" fmla="*/ 34 h 54"/>
                <a:gd name="T94" fmla="*/ 106 w 173"/>
                <a:gd name="T95" fmla="*/ 36 h 54"/>
                <a:gd name="T96" fmla="*/ 114 w 173"/>
                <a:gd name="T97" fmla="*/ 38 h 54"/>
                <a:gd name="T98" fmla="*/ 114 w 173"/>
                <a:gd name="T99" fmla="*/ 39 h 54"/>
                <a:gd name="T100" fmla="*/ 123 w 173"/>
                <a:gd name="T101" fmla="*/ 41 h 54"/>
                <a:gd name="T102" fmla="*/ 131 w 173"/>
                <a:gd name="T103" fmla="*/ 43 h 54"/>
                <a:gd name="T104" fmla="*/ 131 w 173"/>
                <a:gd name="T105" fmla="*/ 43 h 54"/>
                <a:gd name="T106" fmla="*/ 135 w 173"/>
                <a:gd name="T107" fmla="*/ 44 h 54"/>
                <a:gd name="T108" fmla="*/ 140 w 173"/>
                <a:gd name="T109" fmla="*/ 45 h 54"/>
                <a:gd name="T110" fmla="*/ 148 w 173"/>
                <a:gd name="T111" fmla="*/ 48 h 54"/>
                <a:gd name="T112" fmla="*/ 156 w 173"/>
                <a:gd name="T113" fmla="*/ 50 h 54"/>
                <a:gd name="T114" fmla="*/ 157 w 173"/>
                <a:gd name="T115" fmla="*/ 50 h 54"/>
                <a:gd name="T116" fmla="*/ 165 w 173"/>
                <a:gd name="T117" fmla="*/ 53 h 54"/>
                <a:gd name="T118" fmla="*/ 170 w 173"/>
                <a:gd name="T119" fmla="*/ 54 h 54"/>
                <a:gd name="T120" fmla="*/ 173 w 173"/>
                <a:gd name="T121" fmla="*/ 39 h 54"/>
                <a:gd name="T122" fmla="*/ 169 w 173"/>
                <a:gd name="T123" fmla="*/ 38 h 54"/>
                <a:gd name="T124" fmla="*/ 160 w 173"/>
                <a:gd name="T125" fmla="*/ 3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3" h="54">
                  <a:moveTo>
                    <a:pt x="160" y="35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57" y="34"/>
                    <a:pt x="154" y="34"/>
                    <a:pt x="152" y="33"/>
                  </a:cubicBezTo>
                  <a:cubicBezTo>
                    <a:pt x="149" y="32"/>
                    <a:pt x="146" y="31"/>
                    <a:pt x="143" y="31"/>
                  </a:cubicBezTo>
                  <a:cubicBezTo>
                    <a:pt x="142" y="30"/>
                    <a:pt x="140" y="30"/>
                    <a:pt x="138" y="29"/>
                  </a:cubicBezTo>
                  <a:cubicBezTo>
                    <a:pt x="137" y="29"/>
                    <a:pt x="136" y="28"/>
                    <a:pt x="135" y="28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2" y="27"/>
                    <a:pt x="129" y="27"/>
                    <a:pt x="126" y="26"/>
                  </a:cubicBezTo>
                  <a:cubicBezTo>
                    <a:pt x="124" y="25"/>
                    <a:pt x="121" y="24"/>
                    <a:pt x="118" y="24"/>
                  </a:cubicBezTo>
                  <a:cubicBezTo>
                    <a:pt x="118" y="24"/>
                    <a:pt x="117" y="24"/>
                    <a:pt x="117" y="24"/>
                  </a:cubicBezTo>
                  <a:cubicBezTo>
                    <a:pt x="114" y="23"/>
                    <a:pt x="112" y="22"/>
                    <a:pt x="109" y="22"/>
                  </a:cubicBezTo>
                  <a:cubicBezTo>
                    <a:pt x="106" y="21"/>
                    <a:pt x="104" y="20"/>
                    <a:pt x="101" y="20"/>
                  </a:cubicBezTo>
                  <a:cubicBezTo>
                    <a:pt x="99" y="19"/>
                    <a:pt x="97" y="19"/>
                    <a:pt x="96" y="18"/>
                  </a:cubicBezTo>
                  <a:cubicBezTo>
                    <a:pt x="94" y="18"/>
                    <a:pt x="93" y="18"/>
                    <a:pt x="92" y="18"/>
                  </a:cubicBezTo>
                  <a:cubicBezTo>
                    <a:pt x="89" y="17"/>
                    <a:pt x="86" y="16"/>
                    <a:pt x="84" y="16"/>
                  </a:cubicBezTo>
                  <a:cubicBezTo>
                    <a:pt x="81" y="15"/>
                    <a:pt x="78" y="14"/>
                    <a:pt x="75" y="14"/>
                  </a:cubicBezTo>
                  <a:cubicBezTo>
                    <a:pt x="75" y="14"/>
                    <a:pt x="74" y="14"/>
                    <a:pt x="74" y="14"/>
                  </a:cubicBezTo>
                  <a:cubicBezTo>
                    <a:pt x="72" y="13"/>
                    <a:pt x="69" y="12"/>
                    <a:pt x="66" y="12"/>
                  </a:cubicBezTo>
                  <a:cubicBezTo>
                    <a:pt x="64" y="11"/>
                    <a:pt x="61" y="11"/>
                    <a:pt x="58" y="10"/>
                  </a:cubicBezTo>
                  <a:cubicBezTo>
                    <a:pt x="56" y="10"/>
                    <a:pt x="54" y="9"/>
                    <a:pt x="53" y="9"/>
                  </a:cubicBezTo>
                  <a:cubicBezTo>
                    <a:pt x="51" y="9"/>
                    <a:pt x="50" y="9"/>
                    <a:pt x="49" y="8"/>
                  </a:cubicBezTo>
                  <a:cubicBezTo>
                    <a:pt x="46" y="8"/>
                    <a:pt x="43" y="7"/>
                    <a:pt x="41" y="7"/>
                  </a:cubicBezTo>
                  <a:cubicBezTo>
                    <a:pt x="38" y="6"/>
                    <a:pt x="35" y="6"/>
                    <a:pt x="32" y="5"/>
                  </a:cubicBezTo>
                  <a:cubicBezTo>
                    <a:pt x="32" y="5"/>
                    <a:pt x="31" y="5"/>
                    <a:pt x="31" y="5"/>
                  </a:cubicBezTo>
                  <a:cubicBezTo>
                    <a:pt x="28" y="4"/>
                    <a:pt x="26" y="4"/>
                    <a:pt x="23" y="3"/>
                  </a:cubicBezTo>
                  <a:cubicBezTo>
                    <a:pt x="20" y="3"/>
                    <a:pt x="17" y="2"/>
                    <a:pt x="15" y="2"/>
                  </a:cubicBezTo>
                  <a:cubicBezTo>
                    <a:pt x="13" y="1"/>
                    <a:pt x="11" y="1"/>
                    <a:pt x="9" y="1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2" y="4"/>
                    <a:pt x="1" y="9"/>
                    <a:pt x="0" y="14"/>
                  </a:cubicBezTo>
                  <a:cubicBezTo>
                    <a:pt x="1" y="14"/>
                    <a:pt x="2" y="14"/>
                    <a:pt x="3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8" y="16"/>
                    <a:pt x="9" y="16"/>
                    <a:pt x="11" y="16"/>
                  </a:cubicBezTo>
                  <a:cubicBezTo>
                    <a:pt x="14" y="17"/>
                    <a:pt x="17" y="17"/>
                    <a:pt x="20" y="18"/>
                  </a:cubicBezTo>
                  <a:cubicBezTo>
                    <a:pt x="22" y="18"/>
                    <a:pt x="25" y="19"/>
                    <a:pt x="27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31" y="20"/>
                    <a:pt x="34" y="21"/>
                    <a:pt x="37" y="21"/>
                  </a:cubicBezTo>
                  <a:cubicBezTo>
                    <a:pt x="40" y="22"/>
                    <a:pt x="43" y="22"/>
                    <a:pt x="46" y="23"/>
                  </a:cubicBezTo>
                  <a:cubicBezTo>
                    <a:pt x="47" y="23"/>
                    <a:pt x="48" y="23"/>
                    <a:pt x="49" y="24"/>
                  </a:cubicBezTo>
                  <a:cubicBezTo>
                    <a:pt x="51" y="24"/>
                    <a:pt x="53" y="24"/>
                    <a:pt x="54" y="25"/>
                  </a:cubicBezTo>
                  <a:cubicBezTo>
                    <a:pt x="57" y="25"/>
                    <a:pt x="60" y="26"/>
                    <a:pt x="63" y="26"/>
                  </a:cubicBezTo>
                  <a:cubicBezTo>
                    <a:pt x="66" y="27"/>
                    <a:pt x="68" y="28"/>
                    <a:pt x="71" y="28"/>
                  </a:cubicBezTo>
                  <a:cubicBezTo>
                    <a:pt x="71" y="28"/>
                    <a:pt x="71" y="28"/>
                    <a:pt x="72" y="28"/>
                  </a:cubicBezTo>
                  <a:cubicBezTo>
                    <a:pt x="74" y="29"/>
                    <a:pt x="77" y="30"/>
                    <a:pt x="80" y="30"/>
                  </a:cubicBezTo>
                  <a:cubicBezTo>
                    <a:pt x="83" y="31"/>
                    <a:pt x="86" y="32"/>
                    <a:pt x="89" y="32"/>
                  </a:cubicBezTo>
                  <a:cubicBezTo>
                    <a:pt x="90" y="33"/>
                    <a:pt x="91" y="33"/>
                    <a:pt x="92" y="33"/>
                  </a:cubicBezTo>
                  <a:cubicBezTo>
                    <a:pt x="94" y="33"/>
                    <a:pt x="96" y="34"/>
                    <a:pt x="97" y="34"/>
                  </a:cubicBezTo>
                  <a:cubicBezTo>
                    <a:pt x="100" y="35"/>
                    <a:pt x="103" y="36"/>
                    <a:pt x="106" y="36"/>
                  </a:cubicBezTo>
                  <a:cubicBezTo>
                    <a:pt x="108" y="37"/>
                    <a:pt x="111" y="38"/>
                    <a:pt x="114" y="38"/>
                  </a:cubicBezTo>
                  <a:cubicBezTo>
                    <a:pt x="114" y="38"/>
                    <a:pt x="114" y="38"/>
                    <a:pt x="114" y="39"/>
                  </a:cubicBezTo>
                  <a:cubicBezTo>
                    <a:pt x="117" y="39"/>
                    <a:pt x="120" y="40"/>
                    <a:pt x="123" y="41"/>
                  </a:cubicBezTo>
                  <a:cubicBezTo>
                    <a:pt x="126" y="41"/>
                    <a:pt x="128" y="42"/>
                    <a:pt x="131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3" y="43"/>
                    <a:pt x="134" y="44"/>
                    <a:pt x="135" y="44"/>
                  </a:cubicBezTo>
                  <a:cubicBezTo>
                    <a:pt x="137" y="44"/>
                    <a:pt x="138" y="45"/>
                    <a:pt x="140" y="45"/>
                  </a:cubicBezTo>
                  <a:cubicBezTo>
                    <a:pt x="143" y="46"/>
                    <a:pt x="145" y="47"/>
                    <a:pt x="148" y="48"/>
                  </a:cubicBezTo>
                  <a:cubicBezTo>
                    <a:pt x="151" y="49"/>
                    <a:pt x="153" y="49"/>
                    <a:pt x="156" y="50"/>
                  </a:cubicBezTo>
                  <a:cubicBezTo>
                    <a:pt x="156" y="50"/>
                    <a:pt x="157" y="50"/>
                    <a:pt x="157" y="50"/>
                  </a:cubicBezTo>
                  <a:cubicBezTo>
                    <a:pt x="160" y="51"/>
                    <a:pt x="162" y="52"/>
                    <a:pt x="165" y="53"/>
                  </a:cubicBezTo>
                  <a:cubicBezTo>
                    <a:pt x="167" y="53"/>
                    <a:pt x="168" y="54"/>
                    <a:pt x="170" y="54"/>
                  </a:cubicBezTo>
                  <a:cubicBezTo>
                    <a:pt x="171" y="49"/>
                    <a:pt x="172" y="44"/>
                    <a:pt x="173" y="39"/>
                  </a:cubicBezTo>
                  <a:cubicBezTo>
                    <a:pt x="172" y="39"/>
                    <a:pt x="170" y="38"/>
                    <a:pt x="169" y="38"/>
                  </a:cubicBezTo>
                  <a:cubicBezTo>
                    <a:pt x="166" y="37"/>
                    <a:pt x="163" y="36"/>
                    <a:pt x="160" y="35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5CC8485B-417C-4606-BEAD-0E6CB215F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3325" y="2813050"/>
              <a:ext cx="403225" cy="200025"/>
            </a:xfrm>
            <a:custGeom>
              <a:avLst/>
              <a:gdLst>
                <a:gd name="T0" fmla="*/ 2 w 159"/>
                <a:gd name="T1" fmla="*/ 66 h 79"/>
                <a:gd name="T2" fmla="*/ 8 w 159"/>
                <a:gd name="T3" fmla="*/ 78 h 79"/>
                <a:gd name="T4" fmla="*/ 8 w 159"/>
                <a:gd name="T5" fmla="*/ 79 h 79"/>
                <a:gd name="T6" fmla="*/ 12 w 159"/>
                <a:gd name="T7" fmla="*/ 77 h 79"/>
                <a:gd name="T8" fmla="*/ 17 w 159"/>
                <a:gd name="T9" fmla="*/ 75 h 79"/>
                <a:gd name="T10" fmla="*/ 22 w 159"/>
                <a:gd name="T11" fmla="*/ 74 h 79"/>
                <a:gd name="T12" fmla="*/ 27 w 159"/>
                <a:gd name="T13" fmla="*/ 71 h 79"/>
                <a:gd name="T14" fmla="*/ 37 w 159"/>
                <a:gd name="T15" fmla="*/ 67 h 79"/>
                <a:gd name="T16" fmla="*/ 47 w 159"/>
                <a:gd name="T17" fmla="*/ 64 h 79"/>
                <a:gd name="T18" fmla="*/ 47 w 159"/>
                <a:gd name="T19" fmla="*/ 63 h 79"/>
                <a:gd name="T20" fmla="*/ 57 w 159"/>
                <a:gd name="T21" fmla="*/ 59 h 79"/>
                <a:gd name="T22" fmla="*/ 67 w 159"/>
                <a:gd name="T23" fmla="*/ 55 h 79"/>
                <a:gd name="T24" fmla="*/ 72 w 159"/>
                <a:gd name="T25" fmla="*/ 53 h 79"/>
                <a:gd name="T26" fmla="*/ 78 w 159"/>
                <a:gd name="T27" fmla="*/ 50 h 79"/>
                <a:gd name="T28" fmla="*/ 88 w 159"/>
                <a:gd name="T29" fmla="*/ 46 h 79"/>
                <a:gd name="T30" fmla="*/ 97 w 159"/>
                <a:gd name="T31" fmla="*/ 41 h 79"/>
                <a:gd name="T32" fmla="*/ 98 w 159"/>
                <a:gd name="T33" fmla="*/ 41 h 79"/>
                <a:gd name="T34" fmla="*/ 108 w 159"/>
                <a:gd name="T35" fmla="*/ 36 h 79"/>
                <a:gd name="T36" fmla="*/ 118 w 159"/>
                <a:gd name="T37" fmla="*/ 31 h 79"/>
                <a:gd name="T38" fmla="*/ 123 w 159"/>
                <a:gd name="T39" fmla="*/ 29 h 79"/>
                <a:gd name="T40" fmla="*/ 129 w 159"/>
                <a:gd name="T41" fmla="*/ 26 h 79"/>
                <a:gd name="T42" fmla="*/ 139 w 159"/>
                <a:gd name="T43" fmla="*/ 20 h 79"/>
                <a:gd name="T44" fmla="*/ 147 w 159"/>
                <a:gd name="T45" fmla="*/ 16 h 79"/>
                <a:gd name="T46" fmla="*/ 149 w 159"/>
                <a:gd name="T47" fmla="*/ 15 h 79"/>
                <a:gd name="T48" fmla="*/ 149 w 159"/>
                <a:gd name="T49" fmla="*/ 14 h 79"/>
                <a:gd name="T50" fmla="*/ 159 w 159"/>
                <a:gd name="T51" fmla="*/ 9 h 79"/>
                <a:gd name="T52" fmla="*/ 152 w 159"/>
                <a:gd name="T53" fmla="*/ 5 h 79"/>
                <a:gd name="T54" fmla="*/ 151 w 159"/>
                <a:gd name="T55" fmla="*/ 5 h 79"/>
                <a:gd name="T56" fmla="*/ 144 w 159"/>
                <a:gd name="T57" fmla="*/ 1 h 79"/>
                <a:gd name="T58" fmla="*/ 142 w 159"/>
                <a:gd name="T59" fmla="*/ 0 h 79"/>
                <a:gd name="T60" fmla="*/ 139 w 159"/>
                <a:gd name="T61" fmla="*/ 1 h 79"/>
                <a:gd name="T62" fmla="*/ 134 w 159"/>
                <a:gd name="T63" fmla="*/ 4 h 79"/>
                <a:gd name="T64" fmla="*/ 128 w 159"/>
                <a:gd name="T65" fmla="*/ 7 h 79"/>
                <a:gd name="T66" fmla="*/ 123 w 159"/>
                <a:gd name="T67" fmla="*/ 10 h 79"/>
                <a:gd name="T68" fmla="*/ 113 w 159"/>
                <a:gd name="T69" fmla="*/ 15 h 79"/>
                <a:gd name="T70" fmla="*/ 103 w 159"/>
                <a:gd name="T71" fmla="*/ 20 h 79"/>
                <a:gd name="T72" fmla="*/ 102 w 159"/>
                <a:gd name="T73" fmla="*/ 20 h 79"/>
                <a:gd name="T74" fmla="*/ 93 w 159"/>
                <a:gd name="T75" fmla="*/ 25 h 79"/>
                <a:gd name="T76" fmla="*/ 82 w 159"/>
                <a:gd name="T77" fmla="*/ 30 h 79"/>
                <a:gd name="T78" fmla="*/ 77 w 159"/>
                <a:gd name="T79" fmla="*/ 32 h 79"/>
                <a:gd name="T80" fmla="*/ 72 w 159"/>
                <a:gd name="T81" fmla="*/ 34 h 79"/>
                <a:gd name="T82" fmla="*/ 62 w 159"/>
                <a:gd name="T83" fmla="*/ 39 h 79"/>
                <a:gd name="T84" fmla="*/ 52 w 159"/>
                <a:gd name="T85" fmla="*/ 43 h 79"/>
                <a:gd name="T86" fmla="*/ 51 w 159"/>
                <a:gd name="T87" fmla="*/ 43 h 79"/>
                <a:gd name="T88" fmla="*/ 42 w 159"/>
                <a:gd name="T89" fmla="*/ 47 h 79"/>
                <a:gd name="T90" fmla="*/ 32 w 159"/>
                <a:gd name="T91" fmla="*/ 51 h 79"/>
                <a:gd name="T92" fmla="*/ 26 w 159"/>
                <a:gd name="T93" fmla="*/ 54 h 79"/>
                <a:gd name="T94" fmla="*/ 22 w 159"/>
                <a:gd name="T95" fmla="*/ 55 h 79"/>
                <a:gd name="T96" fmla="*/ 12 w 159"/>
                <a:gd name="T97" fmla="*/ 59 h 79"/>
                <a:gd name="T98" fmla="*/ 6 w 159"/>
                <a:gd name="T99" fmla="*/ 62 h 79"/>
                <a:gd name="T100" fmla="*/ 2 w 159"/>
                <a:gd name="T101" fmla="*/ 63 h 79"/>
                <a:gd name="T102" fmla="*/ 2 w 159"/>
                <a:gd name="T103" fmla="*/ 63 h 79"/>
                <a:gd name="T104" fmla="*/ 0 w 159"/>
                <a:gd name="T105" fmla="*/ 64 h 79"/>
                <a:gd name="T106" fmla="*/ 1 w 159"/>
                <a:gd name="T107" fmla="*/ 65 h 79"/>
                <a:gd name="T108" fmla="*/ 2 w 159"/>
                <a:gd name="T109" fmla="*/ 6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9" h="79">
                  <a:moveTo>
                    <a:pt x="2" y="66"/>
                  </a:moveTo>
                  <a:cubicBezTo>
                    <a:pt x="4" y="70"/>
                    <a:pt x="6" y="74"/>
                    <a:pt x="8" y="78"/>
                  </a:cubicBezTo>
                  <a:cubicBezTo>
                    <a:pt x="8" y="78"/>
                    <a:pt x="8" y="78"/>
                    <a:pt x="8" y="79"/>
                  </a:cubicBezTo>
                  <a:cubicBezTo>
                    <a:pt x="10" y="78"/>
                    <a:pt x="11" y="78"/>
                    <a:pt x="12" y="77"/>
                  </a:cubicBezTo>
                  <a:cubicBezTo>
                    <a:pt x="14" y="77"/>
                    <a:pt x="16" y="76"/>
                    <a:pt x="17" y="75"/>
                  </a:cubicBezTo>
                  <a:cubicBezTo>
                    <a:pt x="19" y="75"/>
                    <a:pt x="20" y="74"/>
                    <a:pt x="22" y="74"/>
                  </a:cubicBezTo>
                  <a:cubicBezTo>
                    <a:pt x="24" y="73"/>
                    <a:pt x="26" y="72"/>
                    <a:pt x="27" y="71"/>
                  </a:cubicBezTo>
                  <a:cubicBezTo>
                    <a:pt x="31" y="70"/>
                    <a:pt x="34" y="69"/>
                    <a:pt x="37" y="67"/>
                  </a:cubicBezTo>
                  <a:cubicBezTo>
                    <a:pt x="41" y="66"/>
                    <a:pt x="44" y="65"/>
                    <a:pt x="47" y="64"/>
                  </a:cubicBezTo>
                  <a:cubicBezTo>
                    <a:pt x="47" y="64"/>
                    <a:pt x="47" y="63"/>
                    <a:pt x="47" y="63"/>
                  </a:cubicBezTo>
                  <a:cubicBezTo>
                    <a:pt x="51" y="62"/>
                    <a:pt x="54" y="61"/>
                    <a:pt x="57" y="59"/>
                  </a:cubicBezTo>
                  <a:cubicBezTo>
                    <a:pt x="61" y="58"/>
                    <a:pt x="64" y="56"/>
                    <a:pt x="67" y="55"/>
                  </a:cubicBezTo>
                  <a:cubicBezTo>
                    <a:pt x="69" y="54"/>
                    <a:pt x="70" y="53"/>
                    <a:pt x="72" y="53"/>
                  </a:cubicBezTo>
                  <a:cubicBezTo>
                    <a:pt x="74" y="52"/>
                    <a:pt x="76" y="51"/>
                    <a:pt x="78" y="50"/>
                  </a:cubicBezTo>
                  <a:cubicBezTo>
                    <a:pt x="81" y="49"/>
                    <a:pt x="84" y="47"/>
                    <a:pt x="88" y="46"/>
                  </a:cubicBezTo>
                  <a:cubicBezTo>
                    <a:pt x="91" y="44"/>
                    <a:pt x="94" y="43"/>
                    <a:pt x="97" y="41"/>
                  </a:cubicBezTo>
                  <a:cubicBezTo>
                    <a:pt x="97" y="41"/>
                    <a:pt x="98" y="41"/>
                    <a:pt x="98" y="41"/>
                  </a:cubicBezTo>
                  <a:cubicBezTo>
                    <a:pt x="101" y="39"/>
                    <a:pt x="105" y="38"/>
                    <a:pt x="108" y="36"/>
                  </a:cubicBezTo>
                  <a:cubicBezTo>
                    <a:pt x="111" y="34"/>
                    <a:pt x="115" y="33"/>
                    <a:pt x="118" y="31"/>
                  </a:cubicBezTo>
                  <a:cubicBezTo>
                    <a:pt x="120" y="30"/>
                    <a:pt x="121" y="29"/>
                    <a:pt x="123" y="29"/>
                  </a:cubicBezTo>
                  <a:cubicBezTo>
                    <a:pt x="125" y="28"/>
                    <a:pt x="127" y="27"/>
                    <a:pt x="129" y="26"/>
                  </a:cubicBezTo>
                  <a:cubicBezTo>
                    <a:pt x="132" y="24"/>
                    <a:pt x="135" y="22"/>
                    <a:pt x="139" y="20"/>
                  </a:cubicBezTo>
                  <a:cubicBezTo>
                    <a:pt x="142" y="19"/>
                    <a:pt x="144" y="17"/>
                    <a:pt x="147" y="16"/>
                  </a:cubicBezTo>
                  <a:cubicBezTo>
                    <a:pt x="148" y="15"/>
                    <a:pt x="148" y="15"/>
                    <a:pt x="149" y="15"/>
                  </a:cubicBezTo>
                  <a:cubicBezTo>
                    <a:pt x="149" y="15"/>
                    <a:pt x="149" y="14"/>
                    <a:pt x="149" y="14"/>
                  </a:cubicBezTo>
                  <a:cubicBezTo>
                    <a:pt x="152" y="13"/>
                    <a:pt x="156" y="11"/>
                    <a:pt x="159" y="9"/>
                  </a:cubicBezTo>
                  <a:cubicBezTo>
                    <a:pt x="156" y="8"/>
                    <a:pt x="154" y="6"/>
                    <a:pt x="152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49" y="4"/>
                    <a:pt x="146" y="2"/>
                    <a:pt x="144" y="1"/>
                  </a:cubicBezTo>
                  <a:cubicBezTo>
                    <a:pt x="143" y="0"/>
                    <a:pt x="142" y="0"/>
                    <a:pt x="142" y="0"/>
                  </a:cubicBezTo>
                  <a:cubicBezTo>
                    <a:pt x="141" y="0"/>
                    <a:pt x="140" y="1"/>
                    <a:pt x="139" y="1"/>
                  </a:cubicBezTo>
                  <a:cubicBezTo>
                    <a:pt x="137" y="2"/>
                    <a:pt x="135" y="3"/>
                    <a:pt x="134" y="4"/>
                  </a:cubicBezTo>
                  <a:cubicBezTo>
                    <a:pt x="132" y="5"/>
                    <a:pt x="130" y="6"/>
                    <a:pt x="128" y="7"/>
                  </a:cubicBezTo>
                  <a:cubicBezTo>
                    <a:pt x="126" y="8"/>
                    <a:pt x="125" y="9"/>
                    <a:pt x="123" y="10"/>
                  </a:cubicBezTo>
                  <a:cubicBezTo>
                    <a:pt x="120" y="11"/>
                    <a:pt x="116" y="13"/>
                    <a:pt x="113" y="15"/>
                  </a:cubicBezTo>
                  <a:cubicBezTo>
                    <a:pt x="110" y="17"/>
                    <a:pt x="106" y="18"/>
                    <a:pt x="103" y="20"/>
                  </a:cubicBezTo>
                  <a:cubicBezTo>
                    <a:pt x="103" y="20"/>
                    <a:pt x="102" y="20"/>
                    <a:pt x="102" y="20"/>
                  </a:cubicBezTo>
                  <a:cubicBezTo>
                    <a:pt x="99" y="22"/>
                    <a:pt x="96" y="24"/>
                    <a:pt x="93" y="25"/>
                  </a:cubicBezTo>
                  <a:cubicBezTo>
                    <a:pt x="89" y="27"/>
                    <a:pt x="86" y="28"/>
                    <a:pt x="82" y="30"/>
                  </a:cubicBezTo>
                  <a:cubicBezTo>
                    <a:pt x="81" y="31"/>
                    <a:pt x="79" y="32"/>
                    <a:pt x="77" y="32"/>
                  </a:cubicBezTo>
                  <a:cubicBezTo>
                    <a:pt x="75" y="33"/>
                    <a:pt x="74" y="34"/>
                    <a:pt x="72" y="34"/>
                  </a:cubicBezTo>
                  <a:cubicBezTo>
                    <a:pt x="69" y="36"/>
                    <a:pt x="66" y="37"/>
                    <a:pt x="62" y="39"/>
                  </a:cubicBezTo>
                  <a:cubicBezTo>
                    <a:pt x="59" y="40"/>
                    <a:pt x="55" y="42"/>
                    <a:pt x="52" y="43"/>
                  </a:cubicBezTo>
                  <a:cubicBezTo>
                    <a:pt x="52" y="43"/>
                    <a:pt x="52" y="43"/>
                    <a:pt x="51" y="43"/>
                  </a:cubicBezTo>
                  <a:cubicBezTo>
                    <a:pt x="48" y="45"/>
                    <a:pt x="45" y="46"/>
                    <a:pt x="42" y="47"/>
                  </a:cubicBezTo>
                  <a:cubicBezTo>
                    <a:pt x="39" y="49"/>
                    <a:pt x="35" y="50"/>
                    <a:pt x="32" y="51"/>
                  </a:cubicBezTo>
                  <a:cubicBezTo>
                    <a:pt x="30" y="52"/>
                    <a:pt x="28" y="53"/>
                    <a:pt x="26" y="54"/>
                  </a:cubicBezTo>
                  <a:cubicBezTo>
                    <a:pt x="25" y="54"/>
                    <a:pt x="24" y="55"/>
                    <a:pt x="22" y="55"/>
                  </a:cubicBezTo>
                  <a:cubicBezTo>
                    <a:pt x="19" y="57"/>
                    <a:pt x="16" y="58"/>
                    <a:pt x="12" y="59"/>
                  </a:cubicBezTo>
                  <a:cubicBezTo>
                    <a:pt x="10" y="60"/>
                    <a:pt x="8" y="61"/>
                    <a:pt x="6" y="62"/>
                  </a:cubicBezTo>
                  <a:cubicBezTo>
                    <a:pt x="5" y="62"/>
                    <a:pt x="4" y="63"/>
                    <a:pt x="2" y="63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4"/>
                    <a:pt x="0" y="64"/>
                  </a:cubicBezTo>
                  <a:cubicBezTo>
                    <a:pt x="0" y="64"/>
                    <a:pt x="1" y="65"/>
                    <a:pt x="1" y="65"/>
                  </a:cubicBezTo>
                  <a:cubicBezTo>
                    <a:pt x="1" y="66"/>
                    <a:pt x="1" y="66"/>
                    <a:pt x="2" y="66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CE8E9116-CCB9-D72A-AB7A-B0686ACCE8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9263" y="2419350"/>
              <a:ext cx="255588" cy="315913"/>
            </a:xfrm>
            <a:custGeom>
              <a:avLst/>
              <a:gdLst>
                <a:gd name="T0" fmla="*/ 65 w 101"/>
                <a:gd name="T1" fmla="*/ 51 h 124"/>
                <a:gd name="T2" fmla="*/ 64 w 101"/>
                <a:gd name="T3" fmla="*/ 52 h 124"/>
                <a:gd name="T4" fmla="*/ 53 w 101"/>
                <a:gd name="T5" fmla="*/ 69 h 124"/>
                <a:gd name="T6" fmla="*/ 51 w 101"/>
                <a:gd name="T7" fmla="*/ 71 h 124"/>
                <a:gd name="T8" fmla="*/ 39 w 101"/>
                <a:gd name="T9" fmla="*/ 84 h 124"/>
                <a:gd name="T10" fmla="*/ 32 w 101"/>
                <a:gd name="T11" fmla="*/ 90 h 124"/>
                <a:gd name="T12" fmla="*/ 27 w 101"/>
                <a:gd name="T13" fmla="*/ 95 h 124"/>
                <a:gd name="T14" fmla="*/ 16 w 101"/>
                <a:gd name="T15" fmla="*/ 105 h 124"/>
                <a:gd name="T16" fmla="*/ 5 w 101"/>
                <a:gd name="T17" fmla="*/ 113 h 124"/>
                <a:gd name="T18" fmla="*/ 4 w 101"/>
                <a:gd name="T19" fmla="*/ 113 h 124"/>
                <a:gd name="T20" fmla="*/ 0 w 101"/>
                <a:gd name="T21" fmla="*/ 117 h 124"/>
                <a:gd name="T22" fmla="*/ 3 w 101"/>
                <a:gd name="T23" fmla="*/ 118 h 124"/>
                <a:gd name="T24" fmla="*/ 4 w 101"/>
                <a:gd name="T25" fmla="*/ 118 h 124"/>
                <a:gd name="T26" fmla="*/ 12 w 101"/>
                <a:gd name="T27" fmla="*/ 121 h 124"/>
                <a:gd name="T28" fmla="*/ 17 w 101"/>
                <a:gd name="T29" fmla="*/ 123 h 124"/>
                <a:gd name="T30" fmla="*/ 18 w 101"/>
                <a:gd name="T31" fmla="*/ 124 h 124"/>
                <a:gd name="T32" fmla="*/ 21 w 101"/>
                <a:gd name="T33" fmla="*/ 122 h 124"/>
                <a:gd name="T34" fmla="*/ 26 w 101"/>
                <a:gd name="T35" fmla="*/ 118 h 124"/>
                <a:gd name="T36" fmla="*/ 32 w 101"/>
                <a:gd name="T37" fmla="*/ 113 h 124"/>
                <a:gd name="T38" fmla="*/ 43 w 101"/>
                <a:gd name="T39" fmla="*/ 103 h 124"/>
                <a:gd name="T40" fmla="*/ 55 w 101"/>
                <a:gd name="T41" fmla="*/ 91 h 124"/>
                <a:gd name="T42" fmla="*/ 55 w 101"/>
                <a:gd name="T43" fmla="*/ 91 h 124"/>
                <a:gd name="T44" fmla="*/ 66 w 101"/>
                <a:gd name="T45" fmla="*/ 79 h 124"/>
                <a:gd name="T46" fmla="*/ 68 w 101"/>
                <a:gd name="T47" fmla="*/ 76 h 124"/>
                <a:gd name="T48" fmla="*/ 82 w 101"/>
                <a:gd name="T49" fmla="*/ 53 h 124"/>
                <a:gd name="T50" fmla="*/ 86 w 101"/>
                <a:gd name="T51" fmla="*/ 45 h 124"/>
                <a:gd name="T52" fmla="*/ 91 w 101"/>
                <a:gd name="T53" fmla="*/ 35 h 124"/>
                <a:gd name="T54" fmla="*/ 99 w 101"/>
                <a:gd name="T55" fmla="*/ 8 h 124"/>
                <a:gd name="T56" fmla="*/ 101 w 101"/>
                <a:gd name="T57" fmla="*/ 0 h 124"/>
                <a:gd name="T58" fmla="*/ 99 w 101"/>
                <a:gd name="T59" fmla="*/ 0 h 124"/>
                <a:gd name="T60" fmla="*/ 99 w 101"/>
                <a:gd name="T61" fmla="*/ 0 h 124"/>
                <a:gd name="T62" fmla="*/ 95 w 101"/>
                <a:gd name="T63" fmla="*/ 0 h 124"/>
                <a:gd name="T64" fmla="*/ 86 w 101"/>
                <a:gd name="T65" fmla="*/ 0 h 124"/>
                <a:gd name="T66" fmla="*/ 84 w 101"/>
                <a:gd name="T67" fmla="*/ 0 h 124"/>
                <a:gd name="T68" fmla="*/ 84 w 101"/>
                <a:gd name="T69" fmla="*/ 4 h 124"/>
                <a:gd name="T70" fmla="*/ 72 w 101"/>
                <a:gd name="T71" fmla="*/ 38 h 124"/>
                <a:gd name="T72" fmla="*/ 65 w 101"/>
                <a:gd name="T73" fmla="*/ 51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" h="124">
                  <a:moveTo>
                    <a:pt x="65" y="51"/>
                  </a:moveTo>
                  <a:cubicBezTo>
                    <a:pt x="64" y="51"/>
                    <a:pt x="64" y="52"/>
                    <a:pt x="64" y="52"/>
                  </a:cubicBezTo>
                  <a:cubicBezTo>
                    <a:pt x="61" y="58"/>
                    <a:pt x="57" y="63"/>
                    <a:pt x="53" y="69"/>
                  </a:cubicBezTo>
                  <a:cubicBezTo>
                    <a:pt x="52" y="69"/>
                    <a:pt x="52" y="70"/>
                    <a:pt x="51" y="71"/>
                  </a:cubicBezTo>
                  <a:cubicBezTo>
                    <a:pt x="47" y="75"/>
                    <a:pt x="43" y="80"/>
                    <a:pt x="39" y="84"/>
                  </a:cubicBezTo>
                  <a:cubicBezTo>
                    <a:pt x="37" y="86"/>
                    <a:pt x="35" y="88"/>
                    <a:pt x="32" y="90"/>
                  </a:cubicBezTo>
                  <a:cubicBezTo>
                    <a:pt x="31" y="92"/>
                    <a:pt x="29" y="94"/>
                    <a:pt x="27" y="95"/>
                  </a:cubicBezTo>
                  <a:cubicBezTo>
                    <a:pt x="23" y="98"/>
                    <a:pt x="20" y="102"/>
                    <a:pt x="16" y="105"/>
                  </a:cubicBezTo>
                  <a:cubicBezTo>
                    <a:pt x="12" y="107"/>
                    <a:pt x="9" y="110"/>
                    <a:pt x="5" y="113"/>
                  </a:cubicBezTo>
                  <a:cubicBezTo>
                    <a:pt x="5" y="113"/>
                    <a:pt x="5" y="113"/>
                    <a:pt x="4" y="113"/>
                  </a:cubicBezTo>
                  <a:cubicBezTo>
                    <a:pt x="3" y="114"/>
                    <a:pt x="1" y="116"/>
                    <a:pt x="0" y="117"/>
                  </a:cubicBezTo>
                  <a:cubicBezTo>
                    <a:pt x="1" y="117"/>
                    <a:pt x="2" y="118"/>
                    <a:pt x="3" y="118"/>
                  </a:cubicBezTo>
                  <a:cubicBezTo>
                    <a:pt x="3" y="118"/>
                    <a:pt x="4" y="118"/>
                    <a:pt x="4" y="118"/>
                  </a:cubicBezTo>
                  <a:cubicBezTo>
                    <a:pt x="6" y="119"/>
                    <a:pt x="9" y="120"/>
                    <a:pt x="12" y="121"/>
                  </a:cubicBezTo>
                  <a:cubicBezTo>
                    <a:pt x="14" y="122"/>
                    <a:pt x="15" y="122"/>
                    <a:pt x="17" y="123"/>
                  </a:cubicBezTo>
                  <a:cubicBezTo>
                    <a:pt x="17" y="123"/>
                    <a:pt x="18" y="123"/>
                    <a:pt x="18" y="124"/>
                  </a:cubicBezTo>
                  <a:cubicBezTo>
                    <a:pt x="19" y="123"/>
                    <a:pt x="20" y="122"/>
                    <a:pt x="21" y="122"/>
                  </a:cubicBezTo>
                  <a:cubicBezTo>
                    <a:pt x="23" y="120"/>
                    <a:pt x="24" y="119"/>
                    <a:pt x="26" y="118"/>
                  </a:cubicBezTo>
                  <a:cubicBezTo>
                    <a:pt x="28" y="116"/>
                    <a:pt x="30" y="114"/>
                    <a:pt x="32" y="113"/>
                  </a:cubicBezTo>
                  <a:cubicBezTo>
                    <a:pt x="36" y="109"/>
                    <a:pt x="40" y="106"/>
                    <a:pt x="43" y="103"/>
                  </a:cubicBezTo>
                  <a:cubicBezTo>
                    <a:pt x="47" y="99"/>
                    <a:pt x="51" y="95"/>
                    <a:pt x="55" y="91"/>
                  </a:cubicBezTo>
                  <a:cubicBezTo>
                    <a:pt x="55" y="91"/>
                    <a:pt x="55" y="91"/>
                    <a:pt x="55" y="91"/>
                  </a:cubicBezTo>
                  <a:cubicBezTo>
                    <a:pt x="59" y="87"/>
                    <a:pt x="62" y="83"/>
                    <a:pt x="66" y="79"/>
                  </a:cubicBezTo>
                  <a:cubicBezTo>
                    <a:pt x="66" y="78"/>
                    <a:pt x="67" y="77"/>
                    <a:pt x="68" y="76"/>
                  </a:cubicBezTo>
                  <a:cubicBezTo>
                    <a:pt x="73" y="69"/>
                    <a:pt x="78" y="61"/>
                    <a:pt x="82" y="53"/>
                  </a:cubicBezTo>
                  <a:cubicBezTo>
                    <a:pt x="84" y="51"/>
                    <a:pt x="85" y="48"/>
                    <a:pt x="86" y="45"/>
                  </a:cubicBezTo>
                  <a:cubicBezTo>
                    <a:pt x="88" y="42"/>
                    <a:pt x="89" y="39"/>
                    <a:pt x="91" y="35"/>
                  </a:cubicBezTo>
                  <a:cubicBezTo>
                    <a:pt x="94" y="27"/>
                    <a:pt x="97" y="17"/>
                    <a:pt x="99" y="8"/>
                  </a:cubicBezTo>
                  <a:cubicBezTo>
                    <a:pt x="100" y="5"/>
                    <a:pt x="101" y="3"/>
                    <a:pt x="101" y="0"/>
                  </a:cubicBezTo>
                  <a:cubicBezTo>
                    <a:pt x="100" y="0"/>
                    <a:pt x="100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7" y="0"/>
                    <a:pt x="96" y="0"/>
                    <a:pt x="95" y="0"/>
                  </a:cubicBezTo>
                  <a:cubicBezTo>
                    <a:pt x="92" y="0"/>
                    <a:pt x="89" y="0"/>
                    <a:pt x="86" y="0"/>
                  </a:cubicBezTo>
                  <a:cubicBezTo>
                    <a:pt x="85" y="0"/>
                    <a:pt x="85" y="0"/>
                    <a:pt x="84" y="0"/>
                  </a:cubicBezTo>
                  <a:cubicBezTo>
                    <a:pt x="84" y="2"/>
                    <a:pt x="84" y="3"/>
                    <a:pt x="84" y="4"/>
                  </a:cubicBezTo>
                  <a:cubicBezTo>
                    <a:pt x="81" y="16"/>
                    <a:pt x="77" y="27"/>
                    <a:pt x="72" y="38"/>
                  </a:cubicBezTo>
                  <a:cubicBezTo>
                    <a:pt x="69" y="43"/>
                    <a:pt x="67" y="47"/>
                    <a:pt x="65" y="5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3B544D00-AF8B-0357-AB76-783A0E400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400" y="1943100"/>
              <a:ext cx="374650" cy="260350"/>
            </a:xfrm>
            <a:custGeom>
              <a:avLst/>
              <a:gdLst>
                <a:gd name="T0" fmla="*/ 3 w 148"/>
                <a:gd name="T1" fmla="*/ 18 h 103"/>
                <a:gd name="T2" fmla="*/ 11 w 148"/>
                <a:gd name="T3" fmla="*/ 21 h 103"/>
                <a:gd name="T4" fmla="*/ 20 w 148"/>
                <a:gd name="T5" fmla="*/ 25 h 103"/>
                <a:gd name="T6" fmla="*/ 23 w 148"/>
                <a:gd name="T7" fmla="*/ 26 h 103"/>
                <a:gd name="T8" fmla="*/ 28 w 148"/>
                <a:gd name="T9" fmla="*/ 28 h 103"/>
                <a:gd name="T10" fmla="*/ 34 w 148"/>
                <a:gd name="T11" fmla="*/ 31 h 103"/>
                <a:gd name="T12" fmla="*/ 36 w 148"/>
                <a:gd name="T13" fmla="*/ 32 h 103"/>
                <a:gd name="T14" fmla="*/ 43 w 148"/>
                <a:gd name="T15" fmla="*/ 36 h 103"/>
                <a:gd name="T16" fmla="*/ 44 w 148"/>
                <a:gd name="T17" fmla="*/ 36 h 103"/>
                <a:gd name="T18" fmla="*/ 52 w 148"/>
                <a:gd name="T19" fmla="*/ 41 h 103"/>
                <a:gd name="T20" fmla="*/ 60 w 148"/>
                <a:gd name="T21" fmla="*/ 45 h 103"/>
                <a:gd name="T22" fmla="*/ 63 w 148"/>
                <a:gd name="T23" fmla="*/ 47 h 103"/>
                <a:gd name="T24" fmla="*/ 68 w 148"/>
                <a:gd name="T25" fmla="*/ 50 h 103"/>
                <a:gd name="T26" fmla="*/ 76 w 148"/>
                <a:gd name="T27" fmla="*/ 55 h 103"/>
                <a:gd name="T28" fmla="*/ 83 w 148"/>
                <a:gd name="T29" fmla="*/ 60 h 103"/>
                <a:gd name="T30" fmla="*/ 83 w 148"/>
                <a:gd name="T31" fmla="*/ 60 h 103"/>
                <a:gd name="T32" fmla="*/ 91 w 148"/>
                <a:gd name="T33" fmla="*/ 66 h 103"/>
                <a:gd name="T34" fmla="*/ 96 w 148"/>
                <a:gd name="T35" fmla="*/ 70 h 103"/>
                <a:gd name="T36" fmla="*/ 99 w 148"/>
                <a:gd name="T37" fmla="*/ 72 h 103"/>
                <a:gd name="T38" fmla="*/ 102 w 148"/>
                <a:gd name="T39" fmla="*/ 75 h 103"/>
                <a:gd name="T40" fmla="*/ 106 w 148"/>
                <a:gd name="T41" fmla="*/ 78 h 103"/>
                <a:gd name="T42" fmla="*/ 114 w 148"/>
                <a:gd name="T43" fmla="*/ 85 h 103"/>
                <a:gd name="T44" fmla="*/ 121 w 148"/>
                <a:gd name="T45" fmla="*/ 92 h 103"/>
                <a:gd name="T46" fmla="*/ 121 w 148"/>
                <a:gd name="T47" fmla="*/ 93 h 103"/>
                <a:gd name="T48" fmla="*/ 128 w 148"/>
                <a:gd name="T49" fmla="*/ 101 h 103"/>
                <a:gd name="T50" fmla="*/ 129 w 148"/>
                <a:gd name="T51" fmla="*/ 103 h 103"/>
                <a:gd name="T52" fmla="*/ 137 w 148"/>
                <a:gd name="T53" fmla="*/ 102 h 103"/>
                <a:gd name="T54" fmla="*/ 141 w 148"/>
                <a:gd name="T55" fmla="*/ 102 h 103"/>
                <a:gd name="T56" fmla="*/ 146 w 148"/>
                <a:gd name="T57" fmla="*/ 101 h 103"/>
                <a:gd name="T58" fmla="*/ 148 w 148"/>
                <a:gd name="T59" fmla="*/ 101 h 103"/>
                <a:gd name="T60" fmla="*/ 147 w 148"/>
                <a:gd name="T61" fmla="*/ 99 h 103"/>
                <a:gd name="T62" fmla="*/ 143 w 148"/>
                <a:gd name="T63" fmla="*/ 94 h 103"/>
                <a:gd name="T64" fmla="*/ 140 w 148"/>
                <a:gd name="T65" fmla="*/ 90 h 103"/>
                <a:gd name="T66" fmla="*/ 133 w 148"/>
                <a:gd name="T67" fmla="*/ 81 h 103"/>
                <a:gd name="T68" fmla="*/ 125 w 148"/>
                <a:gd name="T69" fmla="*/ 74 h 103"/>
                <a:gd name="T70" fmla="*/ 125 w 148"/>
                <a:gd name="T71" fmla="*/ 74 h 103"/>
                <a:gd name="T72" fmla="*/ 118 w 148"/>
                <a:gd name="T73" fmla="*/ 67 h 103"/>
                <a:gd name="T74" fmla="*/ 111 w 148"/>
                <a:gd name="T75" fmla="*/ 61 h 103"/>
                <a:gd name="T76" fmla="*/ 106 w 148"/>
                <a:gd name="T77" fmla="*/ 57 h 103"/>
                <a:gd name="T78" fmla="*/ 106 w 148"/>
                <a:gd name="T79" fmla="*/ 57 h 103"/>
                <a:gd name="T80" fmla="*/ 103 w 148"/>
                <a:gd name="T81" fmla="*/ 55 h 103"/>
                <a:gd name="T82" fmla="*/ 95 w 148"/>
                <a:gd name="T83" fmla="*/ 49 h 103"/>
                <a:gd name="T84" fmla="*/ 87 w 148"/>
                <a:gd name="T85" fmla="*/ 44 h 103"/>
                <a:gd name="T86" fmla="*/ 87 w 148"/>
                <a:gd name="T87" fmla="*/ 43 h 103"/>
                <a:gd name="T88" fmla="*/ 80 w 148"/>
                <a:gd name="T89" fmla="*/ 38 h 103"/>
                <a:gd name="T90" fmla="*/ 72 w 148"/>
                <a:gd name="T91" fmla="*/ 34 h 103"/>
                <a:gd name="T92" fmla="*/ 67 w 148"/>
                <a:gd name="T93" fmla="*/ 31 h 103"/>
                <a:gd name="T94" fmla="*/ 64 w 148"/>
                <a:gd name="T95" fmla="*/ 29 h 103"/>
                <a:gd name="T96" fmla="*/ 56 w 148"/>
                <a:gd name="T97" fmla="*/ 25 h 103"/>
                <a:gd name="T98" fmla="*/ 48 w 148"/>
                <a:gd name="T99" fmla="*/ 21 h 103"/>
                <a:gd name="T100" fmla="*/ 47 w 148"/>
                <a:gd name="T101" fmla="*/ 20 h 103"/>
                <a:gd name="T102" fmla="*/ 40 w 148"/>
                <a:gd name="T103" fmla="*/ 17 h 103"/>
                <a:gd name="T104" fmla="*/ 40 w 148"/>
                <a:gd name="T105" fmla="*/ 17 h 103"/>
                <a:gd name="T106" fmla="*/ 31 w 148"/>
                <a:gd name="T107" fmla="*/ 13 h 103"/>
                <a:gd name="T108" fmla="*/ 27 w 148"/>
                <a:gd name="T109" fmla="*/ 11 h 103"/>
                <a:gd name="T110" fmla="*/ 23 w 148"/>
                <a:gd name="T111" fmla="*/ 9 h 103"/>
                <a:gd name="T112" fmla="*/ 15 w 148"/>
                <a:gd name="T113" fmla="*/ 6 h 103"/>
                <a:gd name="T114" fmla="*/ 7 w 148"/>
                <a:gd name="T115" fmla="*/ 2 h 103"/>
                <a:gd name="T116" fmla="*/ 6 w 148"/>
                <a:gd name="T117" fmla="*/ 2 h 103"/>
                <a:gd name="T118" fmla="*/ 2 w 148"/>
                <a:gd name="T119" fmla="*/ 0 h 103"/>
                <a:gd name="T120" fmla="*/ 0 w 148"/>
                <a:gd name="T121" fmla="*/ 16 h 103"/>
                <a:gd name="T122" fmla="*/ 3 w 148"/>
                <a:gd name="T123" fmla="*/ 17 h 103"/>
                <a:gd name="T124" fmla="*/ 3 w 148"/>
                <a:gd name="T125" fmla="*/ 1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8" h="103">
                  <a:moveTo>
                    <a:pt x="3" y="18"/>
                  </a:moveTo>
                  <a:cubicBezTo>
                    <a:pt x="6" y="19"/>
                    <a:pt x="9" y="20"/>
                    <a:pt x="11" y="21"/>
                  </a:cubicBezTo>
                  <a:cubicBezTo>
                    <a:pt x="14" y="22"/>
                    <a:pt x="17" y="23"/>
                    <a:pt x="20" y="25"/>
                  </a:cubicBezTo>
                  <a:cubicBezTo>
                    <a:pt x="21" y="25"/>
                    <a:pt x="22" y="26"/>
                    <a:pt x="23" y="26"/>
                  </a:cubicBezTo>
                  <a:cubicBezTo>
                    <a:pt x="25" y="27"/>
                    <a:pt x="26" y="28"/>
                    <a:pt x="28" y="28"/>
                  </a:cubicBezTo>
                  <a:cubicBezTo>
                    <a:pt x="30" y="29"/>
                    <a:pt x="32" y="30"/>
                    <a:pt x="34" y="31"/>
                  </a:cubicBezTo>
                  <a:cubicBezTo>
                    <a:pt x="34" y="32"/>
                    <a:pt x="35" y="32"/>
                    <a:pt x="36" y="32"/>
                  </a:cubicBezTo>
                  <a:cubicBezTo>
                    <a:pt x="38" y="34"/>
                    <a:pt x="41" y="35"/>
                    <a:pt x="43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7" y="38"/>
                    <a:pt x="49" y="39"/>
                    <a:pt x="52" y="41"/>
                  </a:cubicBezTo>
                  <a:cubicBezTo>
                    <a:pt x="55" y="42"/>
                    <a:pt x="57" y="44"/>
                    <a:pt x="60" y="45"/>
                  </a:cubicBezTo>
                  <a:cubicBezTo>
                    <a:pt x="61" y="46"/>
                    <a:pt x="62" y="47"/>
                    <a:pt x="63" y="47"/>
                  </a:cubicBezTo>
                  <a:cubicBezTo>
                    <a:pt x="65" y="48"/>
                    <a:pt x="66" y="49"/>
                    <a:pt x="68" y="50"/>
                  </a:cubicBezTo>
                  <a:cubicBezTo>
                    <a:pt x="70" y="52"/>
                    <a:pt x="73" y="53"/>
                    <a:pt x="76" y="55"/>
                  </a:cubicBezTo>
                  <a:cubicBezTo>
                    <a:pt x="78" y="57"/>
                    <a:pt x="81" y="58"/>
                    <a:pt x="83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6" y="62"/>
                    <a:pt x="89" y="64"/>
                    <a:pt x="91" y="66"/>
                  </a:cubicBezTo>
                  <a:cubicBezTo>
                    <a:pt x="93" y="67"/>
                    <a:pt x="95" y="68"/>
                    <a:pt x="96" y="70"/>
                  </a:cubicBezTo>
                  <a:cubicBezTo>
                    <a:pt x="97" y="70"/>
                    <a:pt x="98" y="71"/>
                    <a:pt x="99" y="72"/>
                  </a:cubicBezTo>
                  <a:cubicBezTo>
                    <a:pt x="100" y="73"/>
                    <a:pt x="101" y="74"/>
                    <a:pt x="102" y="75"/>
                  </a:cubicBezTo>
                  <a:cubicBezTo>
                    <a:pt x="104" y="76"/>
                    <a:pt x="105" y="77"/>
                    <a:pt x="106" y="78"/>
                  </a:cubicBezTo>
                  <a:cubicBezTo>
                    <a:pt x="109" y="80"/>
                    <a:pt x="111" y="83"/>
                    <a:pt x="114" y="85"/>
                  </a:cubicBezTo>
                  <a:cubicBezTo>
                    <a:pt x="116" y="87"/>
                    <a:pt x="119" y="90"/>
                    <a:pt x="121" y="92"/>
                  </a:cubicBezTo>
                  <a:cubicBezTo>
                    <a:pt x="121" y="92"/>
                    <a:pt x="121" y="92"/>
                    <a:pt x="121" y="93"/>
                  </a:cubicBezTo>
                  <a:cubicBezTo>
                    <a:pt x="123" y="95"/>
                    <a:pt x="126" y="98"/>
                    <a:pt x="128" y="101"/>
                  </a:cubicBezTo>
                  <a:cubicBezTo>
                    <a:pt x="129" y="102"/>
                    <a:pt x="129" y="102"/>
                    <a:pt x="129" y="103"/>
                  </a:cubicBezTo>
                  <a:cubicBezTo>
                    <a:pt x="132" y="102"/>
                    <a:pt x="134" y="102"/>
                    <a:pt x="137" y="102"/>
                  </a:cubicBezTo>
                  <a:cubicBezTo>
                    <a:pt x="138" y="102"/>
                    <a:pt x="140" y="102"/>
                    <a:pt x="141" y="102"/>
                  </a:cubicBezTo>
                  <a:cubicBezTo>
                    <a:pt x="143" y="101"/>
                    <a:pt x="145" y="101"/>
                    <a:pt x="146" y="101"/>
                  </a:cubicBezTo>
                  <a:cubicBezTo>
                    <a:pt x="147" y="101"/>
                    <a:pt x="147" y="101"/>
                    <a:pt x="148" y="101"/>
                  </a:cubicBezTo>
                  <a:cubicBezTo>
                    <a:pt x="148" y="100"/>
                    <a:pt x="147" y="99"/>
                    <a:pt x="147" y="99"/>
                  </a:cubicBezTo>
                  <a:cubicBezTo>
                    <a:pt x="145" y="97"/>
                    <a:pt x="144" y="95"/>
                    <a:pt x="143" y="94"/>
                  </a:cubicBezTo>
                  <a:cubicBezTo>
                    <a:pt x="142" y="92"/>
                    <a:pt x="141" y="91"/>
                    <a:pt x="140" y="90"/>
                  </a:cubicBezTo>
                  <a:cubicBezTo>
                    <a:pt x="138" y="87"/>
                    <a:pt x="135" y="84"/>
                    <a:pt x="133" y="81"/>
                  </a:cubicBezTo>
                  <a:cubicBezTo>
                    <a:pt x="130" y="79"/>
                    <a:pt x="128" y="76"/>
                    <a:pt x="125" y="74"/>
                  </a:cubicBezTo>
                  <a:cubicBezTo>
                    <a:pt x="125" y="74"/>
                    <a:pt x="125" y="74"/>
                    <a:pt x="125" y="74"/>
                  </a:cubicBezTo>
                  <a:cubicBezTo>
                    <a:pt x="123" y="71"/>
                    <a:pt x="120" y="69"/>
                    <a:pt x="118" y="67"/>
                  </a:cubicBezTo>
                  <a:cubicBezTo>
                    <a:pt x="116" y="65"/>
                    <a:pt x="113" y="63"/>
                    <a:pt x="111" y="61"/>
                  </a:cubicBezTo>
                  <a:cubicBezTo>
                    <a:pt x="109" y="59"/>
                    <a:pt x="108" y="58"/>
                    <a:pt x="106" y="57"/>
                  </a:cubicBezTo>
                  <a:cubicBezTo>
                    <a:pt x="106" y="57"/>
                    <a:pt x="106" y="57"/>
                    <a:pt x="106" y="57"/>
                  </a:cubicBezTo>
                  <a:cubicBezTo>
                    <a:pt x="105" y="56"/>
                    <a:pt x="104" y="55"/>
                    <a:pt x="103" y="55"/>
                  </a:cubicBezTo>
                  <a:cubicBezTo>
                    <a:pt x="100" y="53"/>
                    <a:pt x="98" y="51"/>
                    <a:pt x="95" y="49"/>
                  </a:cubicBezTo>
                  <a:cubicBezTo>
                    <a:pt x="93" y="47"/>
                    <a:pt x="90" y="45"/>
                    <a:pt x="87" y="44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5" y="42"/>
                    <a:pt x="82" y="40"/>
                    <a:pt x="80" y="38"/>
                  </a:cubicBezTo>
                  <a:cubicBezTo>
                    <a:pt x="77" y="37"/>
                    <a:pt x="74" y="35"/>
                    <a:pt x="72" y="34"/>
                  </a:cubicBezTo>
                  <a:cubicBezTo>
                    <a:pt x="70" y="33"/>
                    <a:pt x="69" y="32"/>
                    <a:pt x="67" y="31"/>
                  </a:cubicBezTo>
                  <a:cubicBezTo>
                    <a:pt x="66" y="30"/>
                    <a:pt x="65" y="30"/>
                    <a:pt x="64" y="29"/>
                  </a:cubicBezTo>
                  <a:cubicBezTo>
                    <a:pt x="61" y="28"/>
                    <a:pt x="58" y="26"/>
                    <a:pt x="56" y="25"/>
                  </a:cubicBezTo>
                  <a:cubicBezTo>
                    <a:pt x="53" y="23"/>
                    <a:pt x="50" y="22"/>
                    <a:pt x="48" y="21"/>
                  </a:cubicBezTo>
                  <a:cubicBezTo>
                    <a:pt x="48" y="21"/>
                    <a:pt x="47" y="20"/>
                    <a:pt x="47" y="20"/>
                  </a:cubicBezTo>
                  <a:cubicBezTo>
                    <a:pt x="45" y="19"/>
                    <a:pt x="43" y="18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37" y="15"/>
                    <a:pt x="34" y="14"/>
                    <a:pt x="31" y="13"/>
                  </a:cubicBezTo>
                  <a:cubicBezTo>
                    <a:pt x="30" y="12"/>
                    <a:pt x="28" y="11"/>
                    <a:pt x="27" y="11"/>
                  </a:cubicBezTo>
                  <a:cubicBezTo>
                    <a:pt x="26" y="10"/>
                    <a:pt x="24" y="10"/>
                    <a:pt x="23" y="9"/>
                  </a:cubicBezTo>
                  <a:cubicBezTo>
                    <a:pt x="21" y="8"/>
                    <a:pt x="18" y="7"/>
                    <a:pt x="15" y="6"/>
                  </a:cubicBezTo>
                  <a:cubicBezTo>
                    <a:pt x="12" y="4"/>
                    <a:pt x="10" y="3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5" y="1"/>
                    <a:pt x="4" y="1"/>
                    <a:pt x="2" y="0"/>
                  </a:cubicBezTo>
                  <a:cubicBezTo>
                    <a:pt x="2" y="6"/>
                    <a:pt x="1" y="11"/>
                    <a:pt x="0" y="16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3" y="17"/>
                    <a:pt x="3" y="17"/>
                    <a:pt x="3" y="18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97893321-DFDD-0C14-CA4C-DE6A4E27B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2288" y="5983288"/>
              <a:ext cx="258763" cy="508000"/>
            </a:xfrm>
            <a:custGeom>
              <a:avLst/>
              <a:gdLst>
                <a:gd name="T0" fmla="*/ 93 w 102"/>
                <a:gd name="T1" fmla="*/ 161 h 200"/>
                <a:gd name="T2" fmla="*/ 89 w 102"/>
                <a:gd name="T3" fmla="*/ 146 h 200"/>
                <a:gd name="T4" fmla="*/ 87 w 102"/>
                <a:gd name="T5" fmla="*/ 138 h 200"/>
                <a:gd name="T6" fmla="*/ 84 w 102"/>
                <a:gd name="T7" fmla="*/ 131 h 200"/>
                <a:gd name="T8" fmla="*/ 84 w 102"/>
                <a:gd name="T9" fmla="*/ 129 h 200"/>
                <a:gd name="T10" fmla="*/ 71 w 102"/>
                <a:gd name="T11" fmla="*/ 93 h 200"/>
                <a:gd name="T12" fmla="*/ 71 w 102"/>
                <a:gd name="T13" fmla="*/ 93 h 200"/>
                <a:gd name="T14" fmla="*/ 56 w 102"/>
                <a:gd name="T15" fmla="*/ 59 h 200"/>
                <a:gd name="T16" fmla="*/ 41 w 102"/>
                <a:gd name="T17" fmla="*/ 28 h 200"/>
                <a:gd name="T18" fmla="*/ 41 w 102"/>
                <a:gd name="T19" fmla="*/ 27 h 200"/>
                <a:gd name="T20" fmla="*/ 30 w 102"/>
                <a:gd name="T21" fmla="*/ 7 h 200"/>
                <a:gd name="T22" fmla="*/ 26 w 102"/>
                <a:gd name="T23" fmla="*/ 0 h 200"/>
                <a:gd name="T24" fmla="*/ 25 w 102"/>
                <a:gd name="T25" fmla="*/ 0 h 200"/>
                <a:gd name="T26" fmla="*/ 0 w 102"/>
                <a:gd name="T27" fmla="*/ 15 h 200"/>
                <a:gd name="T28" fmla="*/ 4 w 102"/>
                <a:gd name="T29" fmla="*/ 22 h 200"/>
                <a:gd name="T30" fmla="*/ 15 w 102"/>
                <a:gd name="T31" fmla="*/ 42 h 200"/>
                <a:gd name="T32" fmla="*/ 15 w 102"/>
                <a:gd name="T33" fmla="*/ 42 h 200"/>
                <a:gd name="T34" fmla="*/ 30 w 102"/>
                <a:gd name="T35" fmla="*/ 74 h 200"/>
                <a:gd name="T36" fmla="*/ 43 w 102"/>
                <a:gd name="T37" fmla="*/ 104 h 200"/>
                <a:gd name="T38" fmla="*/ 44 w 102"/>
                <a:gd name="T39" fmla="*/ 109 h 200"/>
                <a:gd name="T40" fmla="*/ 55 w 102"/>
                <a:gd name="T41" fmla="*/ 139 h 200"/>
                <a:gd name="T42" fmla="*/ 57 w 102"/>
                <a:gd name="T43" fmla="*/ 147 h 200"/>
                <a:gd name="T44" fmla="*/ 58 w 102"/>
                <a:gd name="T45" fmla="*/ 148 h 200"/>
                <a:gd name="T46" fmla="*/ 60 w 102"/>
                <a:gd name="T47" fmla="*/ 155 h 200"/>
                <a:gd name="T48" fmla="*/ 64 w 102"/>
                <a:gd name="T49" fmla="*/ 170 h 200"/>
                <a:gd name="T50" fmla="*/ 70 w 102"/>
                <a:gd name="T51" fmla="*/ 191 h 200"/>
                <a:gd name="T52" fmla="*/ 73 w 102"/>
                <a:gd name="T53" fmla="*/ 200 h 200"/>
                <a:gd name="T54" fmla="*/ 92 w 102"/>
                <a:gd name="T55" fmla="*/ 195 h 200"/>
                <a:gd name="T56" fmla="*/ 102 w 102"/>
                <a:gd name="T57" fmla="*/ 192 h 200"/>
                <a:gd name="T58" fmla="*/ 97 w 102"/>
                <a:gd name="T59" fmla="*/ 173 h 200"/>
                <a:gd name="T60" fmla="*/ 93 w 102"/>
                <a:gd name="T61" fmla="*/ 161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2" h="200">
                  <a:moveTo>
                    <a:pt x="93" y="161"/>
                  </a:moveTo>
                  <a:cubicBezTo>
                    <a:pt x="92" y="157"/>
                    <a:pt x="91" y="152"/>
                    <a:pt x="89" y="146"/>
                  </a:cubicBezTo>
                  <a:cubicBezTo>
                    <a:pt x="88" y="144"/>
                    <a:pt x="88" y="141"/>
                    <a:pt x="87" y="138"/>
                  </a:cubicBezTo>
                  <a:cubicBezTo>
                    <a:pt x="86" y="136"/>
                    <a:pt x="85" y="133"/>
                    <a:pt x="84" y="131"/>
                  </a:cubicBezTo>
                  <a:cubicBezTo>
                    <a:pt x="84" y="130"/>
                    <a:pt x="84" y="130"/>
                    <a:pt x="84" y="129"/>
                  </a:cubicBezTo>
                  <a:cubicBezTo>
                    <a:pt x="80" y="118"/>
                    <a:pt x="76" y="105"/>
                    <a:pt x="71" y="93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66" y="81"/>
                    <a:pt x="61" y="69"/>
                    <a:pt x="56" y="59"/>
                  </a:cubicBezTo>
                  <a:cubicBezTo>
                    <a:pt x="51" y="47"/>
                    <a:pt x="46" y="37"/>
                    <a:pt x="41" y="28"/>
                  </a:cubicBezTo>
                  <a:cubicBezTo>
                    <a:pt x="41" y="28"/>
                    <a:pt x="41" y="28"/>
                    <a:pt x="41" y="27"/>
                  </a:cubicBezTo>
                  <a:cubicBezTo>
                    <a:pt x="37" y="19"/>
                    <a:pt x="33" y="12"/>
                    <a:pt x="30" y="7"/>
                  </a:cubicBezTo>
                  <a:cubicBezTo>
                    <a:pt x="27" y="2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7"/>
                    <a:pt x="4" y="22"/>
                  </a:cubicBezTo>
                  <a:cubicBezTo>
                    <a:pt x="7" y="27"/>
                    <a:pt x="10" y="34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9" y="51"/>
                    <a:pt x="25" y="62"/>
                    <a:pt x="30" y="74"/>
                  </a:cubicBezTo>
                  <a:cubicBezTo>
                    <a:pt x="34" y="84"/>
                    <a:pt x="39" y="94"/>
                    <a:pt x="43" y="104"/>
                  </a:cubicBezTo>
                  <a:cubicBezTo>
                    <a:pt x="43" y="106"/>
                    <a:pt x="44" y="107"/>
                    <a:pt x="44" y="109"/>
                  </a:cubicBezTo>
                  <a:cubicBezTo>
                    <a:pt x="48" y="119"/>
                    <a:pt x="52" y="129"/>
                    <a:pt x="55" y="139"/>
                  </a:cubicBezTo>
                  <a:cubicBezTo>
                    <a:pt x="56" y="142"/>
                    <a:pt x="56" y="144"/>
                    <a:pt x="57" y="147"/>
                  </a:cubicBezTo>
                  <a:cubicBezTo>
                    <a:pt x="57" y="147"/>
                    <a:pt x="58" y="148"/>
                    <a:pt x="58" y="148"/>
                  </a:cubicBezTo>
                  <a:cubicBezTo>
                    <a:pt x="58" y="150"/>
                    <a:pt x="59" y="153"/>
                    <a:pt x="60" y="155"/>
                  </a:cubicBezTo>
                  <a:cubicBezTo>
                    <a:pt x="61" y="160"/>
                    <a:pt x="63" y="165"/>
                    <a:pt x="64" y="170"/>
                  </a:cubicBezTo>
                  <a:cubicBezTo>
                    <a:pt x="66" y="179"/>
                    <a:pt x="69" y="186"/>
                    <a:pt x="70" y="191"/>
                  </a:cubicBezTo>
                  <a:cubicBezTo>
                    <a:pt x="72" y="197"/>
                    <a:pt x="73" y="200"/>
                    <a:pt x="73" y="200"/>
                  </a:cubicBezTo>
                  <a:cubicBezTo>
                    <a:pt x="92" y="195"/>
                    <a:pt x="92" y="195"/>
                    <a:pt x="92" y="195"/>
                  </a:cubicBezTo>
                  <a:cubicBezTo>
                    <a:pt x="102" y="192"/>
                    <a:pt x="102" y="192"/>
                    <a:pt x="102" y="192"/>
                  </a:cubicBezTo>
                  <a:cubicBezTo>
                    <a:pt x="102" y="192"/>
                    <a:pt x="100" y="185"/>
                    <a:pt x="97" y="173"/>
                  </a:cubicBezTo>
                  <a:cubicBezTo>
                    <a:pt x="96" y="170"/>
                    <a:pt x="95" y="166"/>
                    <a:pt x="93" y="16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21">
              <a:extLst>
                <a:ext uri="{FF2B5EF4-FFF2-40B4-BE49-F238E27FC236}">
                  <a16:creationId xmlns:a16="http://schemas.microsoft.com/office/drawing/2014/main" id="{454F8BB4-25F6-56DE-C4F5-23258716F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9338" y="5287963"/>
              <a:ext cx="469900" cy="344488"/>
            </a:xfrm>
            <a:custGeom>
              <a:avLst/>
              <a:gdLst>
                <a:gd name="T0" fmla="*/ 176 w 185"/>
                <a:gd name="T1" fmla="*/ 107 h 136"/>
                <a:gd name="T2" fmla="*/ 160 w 185"/>
                <a:gd name="T3" fmla="*/ 94 h 136"/>
                <a:gd name="T4" fmla="*/ 157 w 185"/>
                <a:gd name="T5" fmla="*/ 91 h 136"/>
                <a:gd name="T6" fmla="*/ 138 w 185"/>
                <a:gd name="T7" fmla="*/ 77 h 136"/>
                <a:gd name="T8" fmla="*/ 119 w 185"/>
                <a:gd name="T9" fmla="*/ 63 h 136"/>
                <a:gd name="T10" fmla="*/ 102 w 185"/>
                <a:gd name="T11" fmla="*/ 52 h 136"/>
                <a:gd name="T12" fmla="*/ 99 w 185"/>
                <a:gd name="T13" fmla="*/ 50 h 136"/>
                <a:gd name="T14" fmla="*/ 79 w 185"/>
                <a:gd name="T15" fmla="*/ 37 h 136"/>
                <a:gd name="T16" fmla="*/ 60 w 185"/>
                <a:gd name="T17" fmla="*/ 25 h 136"/>
                <a:gd name="T18" fmla="*/ 41 w 185"/>
                <a:gd name="T19" fmla="*/ 15 h 136"/>
                <a:gd name="T20" fmla="*/ 40 w 185"/>
                <a:gd name="T21" fmla="*/ 14 h 136"/>
                <a:gd name="T22" fmla="*/ 21 w 185"/>
                <a:gd name="T23" fmla="*/ 4 h 136"/>
                <a:gd name="T24" fmla="*/ 20 w 185"/>
                <a:gd name="T25" fmla="*/ 3 h 136"/>
                <a:gd name="T26" fmla="*/ 13 w 185"/>
                <a:gd name="T27" fmla="*/ 0 h 136"/>
                <a:gd name="T28" fmla="*/ 0 w 185"/>
                <a:gd name="T29" fmla="*/ 25 h 136"/>
                <a:gd name="T30" fmla="*/ 8 w 185"/>
                <a:gd name="T31" fmla="*/ 29 h 136"/>
                <a:gd name="T32" fmla="*/ 13 w 185"/>
                <a:gd name="T33" fmla="*/ 31 h 136"/>
                <a:gd name="T34" fmla="*/ 28 w 185"/>
                <a:gd name="T35" fmla="*/ 40 h 136"/>
                <a:gd name="T36" fmla="*/ 33 w 185"/>
                <a:gd name="T37" fmla="*/ 43 h 136"/>
                <a:gd name="T38" fmla="*/ 53 w 185"/>
                <a:gd name="T39" fmla="*/ 54 h 136"/>
                <a:gd name="T40" fmla="*/ 72 w 185"/>
                <a:gd name="T41" fmla="*/ 66 h 136"/>
                <a:gd name="T42" fmla="*/ 87 w 185"/>
                <a:gd name="T43" fmla="*/ 76 h 136"/>
                <a:gd name="T44" fmla="*/ 92 w 185"/>
                <a:gd name="T45" fmla="*/ 79 h 136"/>
                <a:gd name="T46" fmla="*/ 112 w 185"/>
                <a:gd name="T47" fmla="*/ 93 h 136"/>
                <a:gd name="T48" fmla="*/ 131 w 185"/>
                <a:gd name="T49" fmla="*/ 107 h 136"/>
                <a:gd name="T50" fmla="*/ 142 w 185"/>
                <a:gd name="T51" fmla="*/ 116 h 136"/>
                <a:gd name="T52" fmla="*/ 150 w 185"/>
                <a:gd name="T53" fmla="*/ 122 h 136"/>
                <a:gd name="T54" fmla="*/ 160 w 185"/>
                <a:gd name="T55" fmla="*/ 131 h 136"/>
                <a:gd name="T56" fmla="*/ 166 w 185"/>
                <a:gd name="T57" fmla="*/ 136 h 136"/>
                <a:gd name="T58" fmla="*/ 170 w 185"/>
                <a:gd name="T59" fmla="*/ 131 h 136"/>
                <a:gd name="T60" fmla="*/ 185 w 185"/>
                <a:gd name="T61" fmla="*/ 114 h 136"/>
                <a:gd name="T62" fmla="*/ 178 w 185"/>
                <a:gd name="T63" fmla="*/ 109 h 136"/>
                <a:gd name="T64" fmla="*/ 176 w 185"/>
                <a:gd name="T65" fmla="*/ 10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36">
                  <a:moveTo>
                    <a:pt x="176" y="107"/>
                  </a:moveTo>
                  <a:cubicBezTo>
                    <a:pt x="172" y="103"/>
                    <a:pt x="167" y="99"/>
                    <a:pt x="160" y="94"/>
                  </a:cubicBezTo>
                  <a:cubicBezTo>
                    <a:pt x="159" y="93"/>
                    <a:pt x="158" y="92"/>
                    <a:pt x="157" y="91"/>
                  </a:cubicBezTo>
                  <a:cubicBezTo>
                    <a:pt x="151" y="87"/>
                    <a:pt x="145" y="82"/>
                    <a:pt x="138" y="77"/>
                  </a:cubicBezTo>
                  <a:cubicBezTo>
                    <a:pt x="132" y="72"/>
                    <a:pt x="125" y="67"/>
                    <a:pt x="119" y="63"/>
                  </a:cubicBezTo>
                  <a:cubicBezTo>
                    <a:pt x="113" y="59"/>
                    <a:pt x="108" y="55"/>
                    <a:pt x="102" y="52"/>
                  </a:cubicBezTo>
                  <a:cubicBezTo>
                    <a:pt x="101" y="51"/>
                    <a:pt x="100" y="50"/>
                    <a:pt x="99" y="50"/>
                  </a:cubicBezTo>
                  <a:cubicBezTo>
                    <a:pt x="92" y="45"/>
                    <a:pt x="86" y="41"/>
                    <a:pt x="79" y="37"/>
                  </a:cubicBezTo>
                  <a:cubicBezTo>
                    <a:pt x="73" y="33"/>
                    <a:pt x="66" y="29"/>
                    <a:pt x="60" y="25"/>
                  </a:cubicBezTo>
                  <a:cubicBezTo>
                    <a:pt x="53" y="21"/>
                    <a:pt x="47" y="18"/>
                    <a:pt x="41" y="15"/>
                  </a:cubicBezTo>
                  <a:cubicBezTo>
                    <a:pt x="41" y="15"/>
                    <a:pt x="40" y="14"/>
                    <a:pt x="40" y="14"/>
                  </a:cubicBezTo>
                  <a:cubicBezTo>
                    <a:pt x="32" y="10"/>
                    <a:pt x="25" y="6"/>
                    <a:pt x="21" y="4"/>
                  </a:cubicBezTo>
                  <a:cubicBezTo>
                    <a:pt x="20" y="4"/>
                    <a:pt x="20" y="3"/>
                    <a:pt x="20" y="3"/>
                  </a:cubicBezTo>
                  <a:cubicBezTo>
                    <a:pt x="15" y="1"/>
                    <a:pt x="13" y="0"/>
                    <a:pt x="13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3" y="26"/>
                    <a:pt x="8" y="29"/>
                  </a:cubicBezTo>
                  <a:cubicBezTo>
                    <a:pt x="9" y="29"/>
                    <a:pt x="11" y="30"/>
                    <a:pt x="13" y="31"/>
                  </a:cubicBezTo>
                  <a:cubicBezTo>
                    <a:pt x="17" y="34"/>
                    <a:pt x="22" y="36"/>
                    <a:pt x="28" y="40"/>
                  </a:cubicBezTo>
                  <a:cubicBezTo>
                    <a:pt x="29" y="41"/>
                    <a:pt x="31" y="42"/>
                    <a:pt x="33" y="43"/>
                  </a:cubicBezTo>
                  <a:cubicBezTo>
                    <a:pt x="39" y="46"/>
                    <a:pt x="46" y="50"/>
                    <a:pt x="53" y="54"/>
                  </a:cubicBezTo>
                  <a:cubicBezTo>
                    <a:pt x="59" y="58"/>
                    <a:pt x="66" y="62"/>
                    <a:pt x="72" y="66"/>
                  </a:cubicBezTo>
                  <a:cubicBezTo>
                    <a:pt x="77" y="69"/>
                    <a:pt x="82" y="72"/>
                    <a:pt x="87" y="76"/>
                  </a:cubicBezTo>
                  <a:cubicBezTo>
                    <a:pt x="88" y="77"/>
                    <a:pt x="90" y="78"/>
                    <a:pt x="92" y="79"/>
                  </a:cubicBezTo>
                  <a:cubicBezTo>
                    <a:pt x="99" y="84"/>
                    <a:pt x="105" y="88"/>
                    <a:pt x="112" y="93"/>
                  </a:cubicBezTo>
                  <a:cubicBezTo>
                    <a:pt x="118" y="98"/>
                    <a:pt x="125" y="103"/>
                    <a:pt x="131" y="107"/>
                  </a:cubicBezTo>
                  <a:cubicBezTo>
                    <a:pt x="135" y="110"/>
                    <a:pt x="139" y="113"/>
                    <a:pt x="142" y="116"/>
                  </a:cubicBezTo>
                  <a:cubicBezTo>
                    <a:pt x="145" y="118"/>
                    <a:pt x="147" y="120"/>
                    <a:pt x="150" y="122"/>
                  </a:cubicBezTo>
                  <a:cubicBezTo>
                    <a:pt x="154" y="126"/>
                    <a:pt x="157" y="128"/>
                    <a:pt x="160" y="131"/>
                  </a:cubicBezTo>
                  <a:cubicBezTo>
                    <a:pt x="164" y="134"/>
                    <a:pt x="166" y="136"/>
                    <a:pt x="166" y="136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85" y="114"/>
                    <a:pt x="185" y="114"/>
                    <a:pt x="185" y="114"/>
                  </a:cubicBezTo>
                  <a:cubicBezTo>
                    <a:pt x="185" y="114"/>
                    <a:pt x="183" y="112"/>
                    <a:pt x="178" y="109"/>
                  </a:cubicBezTo>
                  <a:cubicBezTo>
                    <a:pt x="178" y="108"/>
                    <a:pt x="177" y="107"/>
                    <a:pt x="176" y="107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74DB4247-70BE-4550-A80B-33B3AFD6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7313" y="4927600"/>
              <a:ext cx="515938" cy="220663"/>
            </a:xfrm>
            <a:custGeom>
              <a:avLst/>
              <a:gdLst>
                <a:gd name="T0" fmla="*/ 173 w 203"/>
                <a:gd name="T1" fmla="*/ 51 h 87"/>
                <a:gd name="T2" fmla="*/ 172 w 203"/>
                <a:gd name="T3" fmla="*/ 51 h 87"/>
                <a:gd name="T4" fmla="*/ 151 w 203"/>
                <a:gd name="T5" fmla="*/ 44 h 87"/>
                <a:gd name="T6" fmla="*/ 130 w 203"/>
                <a:gd name="T7" fmla="*/ 37 h 87"/>
                <a:gd name="T8" fmla="*/ 109 w 203"/>
                <a:gd name="T9" fmla="*/ 30 h 87"/>
                <a:gd name="T10" fmla="*/ 106 w 203"/>
                <a:gd name="T11" fmla="*/ 29 h 87"/>
                <a:gd name="T12" fmla="*/ 88 w 203"/>
                <a:gd name="T13" fmla="*/ 24 h 87"/>
                <a:gd name="T14" fmla="*/ 70 w 203"/>
                <a:gd name="T15" fmla="*/ 18 h 87"/>
                <a:gd name="T16" fmla="*/ 67 w 203"/>
                <a:gd name="T17" fmla="*/ 17 h 87"/>
                <a:gd name="T18" fmla="*/ 53 w 203"/>
                <a:gd name="T19" fmla="*/ 13 h 87"/>
                <a:gd name="T20" fmla="*/ 45 w 203"/>
                <a:gd name="T21" fmla="*/ 11 h 87"/>
                <a:gd name="T22" fmla="*/ 38 w 203"/>
                <a:gd name="T23" fmla="*/ 9 h 87"/>
                <a:gd name="T24" fmla="*/ 24 w 203"/>
                <a:gd name="T25" fmla="*/ 5 h 87"/>
                <a:gd name="T26" fmla="*/ 8 w 203"/>
                <a:gd name="T27" fmla="*/ 0 h 87"/>
                <a:gd name="T28" fmla="*/ 0 w 203"/>
                <a:gd name="T29" fmla="*/ 25 h 87"/>
                <a:gd name="T30" fmla="*/ 18 w 203"/>
                <a:gd name="T31" fmla="*/ 30 h 87"/>
                <a:gd name="T32" fmla="*/ 31 w 203"/>
                <a:gd name="T33" fmla="*/ 34 h 87"/>
                <a:gd name="T34" fmla="*/ 39 w 203"/>
                <a:gd name="T35" fmla="*/ 37 h 87"/>
                <a:gd name="T36" fmla="*/ 46 w 203"/>
                <a:gd name="T37" fmla="*/ 38 h 87"/>
                <a:gd name="T38" fmla="*/ 60 w 203"/>
                <a:gd name="T39" fmla="*/ 43 h 87"/>
                <a:gd name="T40" fmla="*/ 62 w 203"/>
                <a:gd name="T41" fmla="*/ 43 h 87"/>
                <a:gd name="T42" fmla="*/ 82 w 203"/>
                <a:gd name="T43" fmla="*/ 50 h 87"/>
                <a:gd name="T44" fmla="*/ 98 w 203"/>
                <a:gd name="T45" fmla="*/ 55 h 87"/>
                <a:gd name="T46" fmla="*/ 103 w 203"/>
                <a:gd name="T47" fmla="*/ 56 h 87"/>
                <a:gd name="T48" fmla="*/ 124 w 203"/>
                <a:gd name="T49" fmla="*/ 63 h 87"/>
                <a:gd name="T50" fmla="*/ 145 w 203"/>
                <a:gd name="T51" fmla="*/ 70 h 87"/>
                <a:gd name="T52" fmla="*/ 164 w 203"/>
                <a:gd name="T53" fmla="*/ 76 h 87"/>
                <a:gd name="T54" fmla="*/ 166 w 203"/>
                <a:gd name="T55" fmla="*/ 77 h 87"/>
                <a:gd name="T56" fmla="*/ 187 w 203"/>
                <a:gd name="T57" fmla="*/ 84 h 87"/>
                <a:gd name="T58" fmla="*/ 194 w 203"/>
                <a:gd name="T59" fmla="*/ 87 h 87"/>
                <a:gd name="T60" fmla="*/ 203 w 203"/>
                <a:gd name="T61" fmla="*/ 61 h 87"/>
                <a:gd name="T62" fmla="*/ 193 w 203"/>
                <a:gd name="T63" fmla="*/ 58 h 87"/>
                <a:gd name="T64" fmla="*/ 173 w 203"/>
                <a:gd name="T65" fmla="*/ 5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3" h="87">
                  <a:moveTo>
                    <a:pt x="173" y="51"/>
                  </a:moveTo>
                  <a:cubicBezTo>
                    <a:pt x="172" y="51"/>
                    <a:pt x="172" y="51"/>
                    <a:pt x="172" y="51"/>
                  </a:cubicBezTo>
                  <a:cubicBezTo>
                    <a:pt x="166" y="48"/>
                    <a:pt x="158" y="46"/>
                    <a:pt x="151" y="44"/>
                  </a:cubicBezTo>
                  <a:cubicBezTo>
                    <a:pt x="144" y="41"/>
                    <a:pt x="137" y="39"/>
                    <a:pt x="130" y="37"/>
                  </a:cubicBezTo>
                  <a:cubicBezTo>
                    <a:pt x="123" y="35"/>
                    <a:pt x="116" y="32"/>
                    <a:pt x="109" y="30"/>
                  </a:cubicBezTo>
                  <a:cubicBezTo>
                    <a:pt x="108" y="30"/>
                    <a:pt x="107" y="29"/>
                    <a:pt x="106" y="29"/>
                  </a:cubicBezTo>
                  <a:cubicBezTo>
                    <a:pt x="100" y="27"/>
                    <a:pt x="94" y="25"/>
                    <a:pt x="88" y="24"/>
                  </a:cubicBezTo>
                  <a:cubicBezTo>
                    <a:pt x="82" y="22"/>
                    <a:pt x="76" y="20"/>
                    <a:pt x="70" y="18"/>
                  </a:cubicBezTo>
                  <a:cubicBezTo>
                    <a:pt x="69" y="18"/>
                    <a:pt x="68" y="17"/>
                    <a:pt x="67" y="17"/>
                  </a:cubicBezTo>
                  <a:cubicBezTo>
                    <a:pt x="62" y="16"/>
                    <a:pt x="57" y="14"/>
                    <a:pt x="53" y="13"/>
                  </a:cubicBezTo>
                  <a:cubicBezTo>
                    <a:pt x="50" y="12"/>
                    <a:pt x="48" y="12"/>
                    <a:pt x="45" y="11"/>
                  </a:cubicBezTo>
                  <a:cubicBezTo>
                    <a:pt x="43" y="10"/>
                    <a:pt x="40" y="9"/>
                    <a:pt x="38" y="9"/>
                  </a:cubicBezTo>
                  <a:cubicBezTo>
                    <a:pt x="33" y="7"/>
                    <a:pt x="28" y="6"/>
                    <a:pt x="24" y="5"/>
                  </a:cubicBezTo>
                  <a:cubicBezTo>
                    <a:pt x="14" y="2"/>
                    <a:pt x="8" y="0"/>
                    <a:pt x="8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7" y="27"/>
                    <a:pt x="18" y="30"/>
                  </a:cubicBezTo>
                  <a:cubicBezTo>
                    <a:pt x="22" y="32"/>
                    <a:pt x="26" y="33"/>
                    <a:pt x="31" y="34"/>
                  </a:cubicBezTo>
                  <a:cubicBezTo>
                    <a:pt x="34" y="35"/>
                    <a:pt x="36" y="36"/>
                    <a:pt x="39" y="37"/>
                  </a:cubicBezTo>
                  <a:cubicBezTo>
                    <a:pt x="41" y="37"/>
                    <a:pt x="44" y="38"/>
                    <a:pt x="46" y="38"/>
                  </a:cubicBezTo>
                  <a:cubicBezTo>
                    <a:pt x="50" y="40"/>
                    <a:pt x="55" y="41"/>
                    <a:pt x="60" y="43"/>
                  </a:cubicBezTo>
                  <a:cubicBezTo>
                    <a:pt x="61" y="43"/>
                    <a:pt x="61" y="43"/>
                    <a:pt x="62" y="43"/>
                  </a:cubicBezTo>
                  <a:cubicBezTo>
                    <a:pt x="68" y="45"/>
                    <a:pt x="75" y="47"/>
                    <a:pt x="82" y="50"/>
                  </a:cubicBezTo>
                  <a:cubicBezTo>
                    <a:pt x="87" y="51"/>
                    <a:pt x="92" y="53"/>
                    <a:pt x="98" y="55"/>
                  </a:cubicBezTo>
                  <a:cubicBezTo>
                    <a:pt x="99" y="55"/>
                    <a:pt x="101" y="56"/>
                    <a:pt x="103" y="56"/>
                  </a:cubicBezTo>
                  <a:cubicBezTo>
                    <a:pt x="110" y="58"/>
                    <a:pt x="117" y="61"/>
                    <a:pt x="124" y="63"/>
                  </a:cubicBezTo>
                  <a:cubicBezTo>
                    <a:pt x="131" y="65"/>
                    <a:pt x="138" y="68"/>
                    <a:pt x="145" y="70"/>
                  </a:cubicBezTo>
                  <a:cubicBezTo>
                    <a:pt x="152" y="72"/>
                    <a:pt x="158" y="74"/>
                    <a:pt x="164" y="76"/>
                  </a:cubicBezTo>
                  <a:cubicBezTo>
                    <a:pt x="164" y="77"/>
                    <a:pt x="165" y="77"/>
                    <a:pt x="166" y="77"/>
                  </a:cubicBezTo>
                  <a:cubicBezTo>
                    <a:pt x="174" y="80"/>
                    <a:pt x="182" y="83"/>
                    <a:pt x="187" y="84"/>
                  </a:cubicBezTo>
                  <a:cubicBezTo>
                    <a:pt x="191" y="86"/>
                    <a:pt x="194" y="87"/>
                    <a:pt x="194" y="87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199" y="60"/>
                    <a:pt x="193" y="58"/>
                  </a:cubicBezTo>
                  <a:cubicBezTo>
                    <a:pt x="188" y="56"/>
                    <a:pt x="181" y="54"/>
                    <a:pt x="173" y="5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CEF48B61-2D70-74D5-D66C-A25501B81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7663" y="4740275"/>
              <a:ext cx="520700" cy="136525"/>
            </a:xfrm>
            <a:custGeom>
              <a:avLst/>
              <a:gdLst>
                <a:gd name="T0" fmla="*/ 174 w 205"/>
                <a:gd name="T1" fmla="*/ 24 h 54"/>
                <a:gd name="T2" fmla="*/ 164 w 205"/>
                <a:gd name="T3" fmla="*/ 22 h 54"/>
                <a:gd name="T4" fmla="*/ 142 w 205"/>
                <a:gd name="T5" fmla="*/ 19 h 54"/>
                <a:gd name="T6" fmla="*/ 120 w 205"/>
                <a:gd name="T7" fmla="*/ 16 h 54"/>
                <a:gd name="T8" fmla="*/ 104 w 205"/>
                <a:gd name="T9" fmla="*/ 13 h 54"/>
                <a:gd name="T10" fmla="*/ 98 w 205"/>
                <a:gd name="T11" fmla="*/ 12 h 54"/>
                <a:gd name="T12" fmla="*/ 76 w 205"/>
                <a:gd name="T13" fmla="*/ 9 h 54"/>
                <a:gd name="T14" fmla="*/ 54 w 205"/>
                <a:gd name="T15" fmla="*/ 6 h 54"/>
                <a:gd name="T16" fmla="*/ 35 w 205"/>
                <a:gd name="T17" fmla="*/ 4 h 54"/>
                <a:gd name="T18" fmla="*/ 33 w 205"/>
                <a:gd name="T19" fmla="*/ 4 h 54"/>
                <a:gd name="T20" fmla="*/ 10 w 205"/>
                <a:gd name="T21" fmla="*/ 1 h 54"/>
                <a:gd name="T22" fmla="*/ 3 w 205"/>
                <a:gd name="T23" fmla="*/ 0 h 54"/>
                <a:gd name="T24" fmla="*/ 0 w 205"/>
                <a:gd name="T25" fmla="*/ 24 h 54"/>
                <a:gd name="T26" fmla="*/ 5 w 205"/>
                <a:gd name="T27" fmla="*/ 25 h 54"/>
                <a:gd name="T28" fmla="*/ 27 w 205"/>
                <a:gd name="T29" fmla="*/ 28 h 54"/>
                <a:gd name="T30" fmla="*/ 32 w 205"/>
                <a:gd name="T31" fmla="*/ 28 h 54"/>
                <a:gd name="T32" fmla="*/ 49 w 205"/>
                <a:gd name="T33" fmla="*/ 30 h 54"/>
                <a:gd name="T34" fmla="*/ 71 w 205"/>
                <a:gd name="T35" fmla="*/ 33 h 54"/>
                <a:gd name="T36" fmla="*/ 93 w 205"/>
                <a:gd name="T37" fmla="*/ 37 h 54"/>
                <a:gd name="T38" fmla="*/ 101 w 205"/>
                <a:gd name="T39" fmla="*/ 38 h 54"/>
                <a:gd name="T40" fmla="*/ 115 w 205"/>
                <a:gd name="T41" fmla="*/ 40 h 54"/>
                <a:gd name="T42" fmla="*/ 136 w 205"/>
                <a:gd name="T43" fmla="*/ 43 h 54"/>
                <a:gd name="T44" fmla="*/ 158 w 205"/>
                <a:gd name="T45" fmla="*/ 47 h 54"/>
                <a:gd name="T46" fmla="*/ 170 w 205"/>
                <a:gd name="T47" fmla="*/ 49 h 54"/>
                <a:gd name="T48" fmla="*/ 180 w 205"/>
                <a:gd name="T49" fmla="*/ 51 h 54"/>
                <a:gd name="T50" fmla="*/ 201 w 205"/>
                <a:gd name="T51" fmla="*/ 54 h 54"/>
                <a:gd name="T52" fmla="*/ 205 w 205"/>
                <a:gd name="T53" fmla="*/ 29 h 54"/>
                <a:gd name="T54" fmla="*/ 186 w 205"/>
                <a:gd name="T55" fmla="*/ 26 h 54"/>
                <a:gd name="T56" fmla="*/ 174 w 205"/>
                <a:gd name="T57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5" h="54">
                  <a:moveTo>
                    <a:pt x="174" y="24"/>
                  </a:moveTo>
                  <a:cubicBezTo>
                    <a:pt x="171" y="23"/>
                    <a:pt x="167" y="23"/>
                    <a:pt x="164" y="22"/>
                  </a:cubicBezTo>
                  <a:cubicBezTo>
                    <a:pt x="157" y="21"/>
                    <a:pt x="150" y="20"/>
                    <a:pt x="142" y="19"/>
                  </a:cubicBezTo>
                  <a:cubicBezTo>
                    <a:pt x="135" y="18"/>
                    <a:pt x="128" y="17"/>
                    <a:pt x="120" y="16"/>
                  </a:cubicBezTo>
                  <a:cubicBezTo>
                    <a:pt x="115" y="15"/>
                    <a:pt x="110" y="14"/>
                    <a:pt x="104" y="13"/>
                  </a:cubicBezTo>
                  <a:cubicBezTo>
                    <a:pt x="102" y="13"/>
                    <a:pt x="100" y="13"/>
                    <a:pt x="98" y="12"/>
                  </a:cubicBezTo>
                  <a:cubicBezTo>
                    <a:pt x="91" y="11"/>
                    <a:pt x="84" y="10"/>
                    <a:pt x="76" y="9"/>
                  </a:cubicBezTo>
                  <a:cubicBezTo>
                    <a:pt x="69" y="8"/>
                    <a:pt x="61" y="7"/>
                    <a:pt x="54" y="6"/>
                  </a:cubicBezTo>
                  <a:cubicBezTo>
                    <a:pt x="47" y="6"/>
                    <a:pt x="41" y="5"/>
                    <a:pt x="35" y="4"/>
                  </a:cubicBezTo>
                  <a:cubicBezTo>
                    <a:pt x="34" y="4"/>
                    <a:pt x="33" y="4"/>
                    <a:pt x="33" y="4"/>
                  </a:cubicBezTo>
                  <a:cubicBezTo>
                    <a:pt x="23" y="3"/>
                    <a:pt x="16" y="2"/>
                    <a:pt x="10" y="1"/>
                  </a:cubicBezTo>
                  <a:cubicBezTo>
                    <a:pt x="6" y="0"/>
                    <a:pt x="3" y="0"/>
                    <a:pt x="3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2" y="25"/>
                    <a:pt x="5" y="25"/>
                  </a:cubicBezTo>
                  <a:cubicBezTo>
                    <a:pt x="9" y="25"/>
                    <a:pt x="17" y="26"/>
                    <a:pt x="27" y="28"/>
                  </a:cubicBezTo>
                  <a:cubicBezTo>
                    <a:pt x="28" y="28"/>
                    <a:pt x="30" y="28"/>
                    <a:pt x="32" y="28"/>
                  </a:cubicBezTo>
                  <a:cubicBezTo>
                    <a:pt x="37" y="29"/>
                    <a:pt x="43" y="30"/>
                    <a:pt x="49" y="30"/>
                  </a:cubicBezTo>
                  <a:cubicBezTo>
                    <a:pt x="56" y="31"/>
                    <a:pt x="63" y="32"/>
                    <a:pt x="71" y="33"/>
                  </a:cubicBezTo>
                  <a:cubicBezTo>
                    <a:pt x="78" y="34"/>
                    <a:pt x="85" y="35"/>
                    <a:pt x="93" y="37"/>
                  </a:cubicBezTo>
                  <a:cubicBezTo>
                    <a:pt x="95" y="37"/>
                    <a:pt x="98" y="37"/>
                    <a:pt x="101" y="38"/>
                  </a:cubicBezTo>
                  <a:cubicBezTo>
                    <a:pt x="105" y="38"/>
                    <a:pt x="110" y="39"/>
                    <a:pt x="115" y="40"/>
                  </a:cubicBezTo>
                  <a:cubicBezTo>
                    <a:pt x="122" y="41"/>
                    <a:pt x="129" y="42"/>
                    <a:pt x="136" y="43"/>
                  </a:cubicBezTo>
                  <a:cubicBezTo>
                    <a:pt x="144" y="44"/>
                    <a:pt x="151" y="46"/>
                    <a:pt x="158" y="47"/>
                  </a:cubicBezTo>
                  <a:cubicBezTo>
                    <a:pt x="162" y="47"/>
                    <a:pt x="166" y="48"/>
                    <a:pt x="170" y="49"/>
                  </a:cubicBezTo>
                  <a:cubicBezTo>
                    <a:pt x="173" y="49"/>
                    <a:pt x="177" y="50"/>
                    <a:pt x="180" y="51"/>
                  </a:cubicBezTo>
                  <a:cubicBezTo>
                    <a:pt x="193" y="53"/>
                    <a:pt x="201" y="54"/>
                    <a:pt x="201" y="54"/>
                  </a:cubicBezTo>
                  <a:cubicBezTo>
                    <a:pt x="205" y="29"/>
                    <a:pt x="205" y="29"/>
                    <a:pt x="205" y="29"/>
                  </a:cubicBezTo>
                  <a:cubicBezTo>
                    <a:pt x="205" y="29"/>
                    <a:pt x="198" y="28"/>
                    <a:pt x="186" y="26"/>
                  </a:cubicBezTo>
                  <a:cubicBezTo>
                    <a:pt x="182" y="25"/>
                    <a:pt x="178" y="25"/>
                    <a:pt x="174" y="24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7F74A7D-416D-A9E9-F146-CF147AA43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7375" y="4656138"/>
              <a:ext cx="520700" cy="93663"/>
            </a:xfrm>
            <a:custGeom>
              <a:avLst/>
              <a:gdLst>
                <a:gd name="T0" fmla="*/ 277 w 328"/>
                <a:gd name="T1" fmla="*/ 19 h 59"/>
                <a:gd name="T2" fmla="*/ 240 w 328"/>
                <a:gd name="T3" fmla="*/ 16 h 59"/>
                <a:gd name="T4" fmla="*/ 205 w 328"/>
                <a:gd name="T5" fmla="*/ 14 h 59"/>
                <a:gd name="T6" fmla="*/ 170 w 328"/>
                <a:gd name="T7" fmla="*/ 11 h 59"/>
                <a:gd name="T8" fmla="*/ 135 w 328"/>
                <a:gd name="T9" fmla="*/ 9 h 59"/>
                <a:gd name="T10" fmla="*/ 98 w 328"/>
                <a:gd name="T11" fmla="*/ 6 h 59"/>
                <a:gd name="T12" fmla="*/ 63 w 328"/>
                <a:gd name="T13" fmla="*/ 5 h 59"/>
                <a:gd name="T14" fmla="*/ 28 w 328"/>
                <a:gd name="T15" fmla="*/ 1 h 59"/>
                <a:gd name="T16" fmla="*/ 4 w 328"/>
                <a:gd name="T17" fmla="*/ 0 h 59"/>
                <a:gd name="T18" fmla="*/ 0 w 328"/>
                <a:gd name="T19" fmla="*/ 37 h 59"/>
                <a:gd name="T20" fmla="*/ 20 w 328"/>
                <a:gd name="T21" fmla="*/ 38 h 59"/>
                <a:gd name="T22" fmla="*/ 55 w 328"/>
                <a:gd name="T23" fmla="*/ 40 h 59"/>
                <a:gd name="T24" fmla="*/ 90 w 328"/>
                <a:gd name="T25" fmla="*/ 43 h 59"/>
                <a:gd name="T26" fmla="*/ 125 w 328"/>
                <a:gd name="T27" fmla="*/ 45 h 59"/>
                <a:gd name="T28" fmla="*/ 162 w 328"/>
                <a:gd name="T29" fmla="*/ 48 h 59"/>
                <a:gd name="T30" fmla="*/ 197 w 328"/>
                <a:gd name="T31" fmla="*/ 51 h 59"/>
                <a:gd name="T32" fmla="*/ 232 w 328"/>
                <a:gd name="T33" fmla="*/ 53 h 59"/>
                <a:gd name="T34" fmla="*/ 267 w 328"/>
                <a:gd name="T35" fmla="*/ 56 h 59"/>
                <a:gd name="T36" fmla="*/ 304 w 328"/>
                <a:gd name="T37" fmla="*/ 57 h 59"/>
                <a:gd name="T38" fmla="*/ 326 w 328"/>
                <a:gd name="T39" fmla="*/ 59 h 59"/>
                <a:gd name="T40" fmla="*/ 328 w 328"/>
                <a:gd name="T41" fmla="*/ 22 h 59"/>
                <a:gd name="T42" fmla="*/ 312 w 328"/>
                <a:gd name="T43" fmla="*/ 21 h 59"/>
                <a:gd name="T44" fmla="*/ 277 w 328"/>
                <a:gd name="T45" fmla="*/ 1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8" h="59">
                  <a:moveTo>
                    <a:pt x="277" y="19"/>
                  </a:moveTo>
                  <a:lnTo>
                    <a:pt x="240" y="16"/>
                  </a:lnTo>
                  <a:lnTo>
                    <a:pt x="205" y="14"/>
                  </a:lnTo>
                  <a:lnTo>
                    <a:pt x="170" y="11"/>
                  </a:lnTo>
                  <a:lnTo>
                    <a:pt x="135" y="9"/>
                  </a:lnTo>
                  <a:lnTo>
                    <a:pt x="98" y="6"/>
                  </a:lnTo>
                  <a:lnTo>
                    <a:pt x="63" y="5"/>
                  </a:lnTo>
                  <a:lnTo>
                    <a:pt x="28" y="1"/>
                  </a:lnTo>
                  <a:lnTo>
                    <a:pt x="4" y="0"/>
                  </a:lnTo>
                  <a:lnTo>
                    <a:pt x="0" y="37"/>
                  </a:lnTo>
                  <a:lnTo>
                    <a:pt x="20" y="38"/>
                  </a:lnTo>
                  <a:lnTo>
                    <a:pt x="55" y="40"/>
                  </a:lnTo>
                  <a:lnTo>
                    <a:pt x="90" y="43"/>
                  </a:lnTo>
                  <a:lnTo>
                    <a:pt x="125" y="45"/>
                  </a:lnTo>
                  <a:lnTo>
                    <a:pt x="162" y="48"/>
                  </a:lnTo>
                  <a:lnTo>
                    <a:pt x="197" y="51"/>
                  </a:lnTo>
                  <a:lnTo>
                    <a:pt x="232" y="53"/>
                  </a:lnTo>
                  <a:lnTo>
                    <a:pt x="267" y="56"/>
                  </a:lnTo>
                  <a:lnTo>
                    <a:pt x="304" y="57"/>
                  </a:lnTo>
                  <a:lnTo>
                    <a:pt x="326" y="59"/>
                  </a:lnTo>
                  <a:lnTo>
                    <a:pt x="328" y="22"/>
                  </a:lnTo>
                  <a:lnTo>
                    <a:pt x="312" y="21"/>
                  </a:lnTo>
                  <a:lnTo>
                    <a:pt x="277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C7BEE50E-5419-3F0D-795E-D21B0FCEF3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8675" y="4594225"/>
              <a:ext cx="519113" cy="82550"/>
            </a:xfrm>
            <a:custGeom>
              <a:avLst/>
              <a:gdLst>
                <a:gd name="T0" fmla="*/ 196 w 205"/>
                <a:gd name="T1" fmla="*/ 10 h 32"/>
                <a:gd name="T2" fmla="*/ 187 w 205"/>
                <a:gd name="T3" fmla="*/ 10 h 32"/>
                <a:gd name="T4" fmla="*/ 178 w 205"/>
                <a:gd name="T5" fmla="*/ 9 h 32"/>
                <a:gd name="T6" fmla="*/ 169 w 205"/>
                <a:gd name="T7" fmla="*/ 9 h 32"/>
                <a:gd name="T8" fmla="*/ 155 w 205"/>
                <a:gd name="T9" fmla="*/ 8 h 32"/>
                <a:gd name="T10" fmla="*/ 142 w 205"/>
                <a:gd name="T11" fmla="*/ 7 h 32"/>
                <a:gd name="T12" fmla="*/ 133 w 205"/>
                <a:gd name="T13" fmla="*/ 7 h 32"/>
                <a:gd name="T14" fmla="*/ 115 w 205"/>
                <a:gd name="T15" fmla="*/ 6 h 32"/>
                <a:gd name="T16" fmla="*/ 106 w 205"/>
                <a:gd name="T17" fmla="*/ 5 h 32"/>
                <a:gd name="T18" fmla="*/ 98 w 205"/>
                <a:gd name="T19" fmla="*/ 5 h 32"/>
                <a:gd name="T20" fmla="*/ 88 w 205"/>
                <a:gd name="T21" fmla="*/ 5 h 32"/>
                <a:gd name="T22" fmla="*/ 71 w 205"/>
                <a:gd name="T23" fmla="*/ 4 h 32"/>
                <a:gd name="T24" fmla="*/ 62 w 205"/>
                <a:gd name="T25" fmla="*/ 4 h 32"/>
                <a:gd name="T26" fmla="*/ 44 w 205"/>
                <a:gd name="T27" fmla="*/ 3 h 32"/>
                <a:gd name="T28" fmla="*/ 35 w 205"/>
                <a:gd name="T29" fmla="*/ 2 h 32"/>
                <a:gd name="T30" fmla="*/ 26 w 205"/>
                <a:gd name="T31" fmla="*/ 2 h 32"/>
                <a:gd name="T32" fmla="*/ 17 w 205"/>
                <a:gd name="T33" fmla="*/ 1 h 32"/>
                <a:gd name="T34" fmla="*/ 1 w 205"/>
                <a:gd name="T35" fmla="*/ 0 h 32"/>
                <a:gd name="T36" fmla="*/ 3 w 205"/>
                <a:gd name="T37" fmla="*/ 21 h 32"/>
                <a:gd name="T38" fmla="*/ 16 w 205"/>
                <a:gd name="T39" fmla="*/ 22 h 32"/>
                <a:gd name="T40" fmla="*/ 30 w 205"/>
                <a:gd name="T41" fmla="*/ 23 h 32"/>
                <a:gd name="T42" fmla="*/ 38 w 205"/>
                <a:gd name="T43" fmla="*/ 23 h 32"/>
                <a:gd name="T44" fmla="*/ 48 w 205"/>
                <a:gd name="T45" fmla="*/ 24 h 32"/>
                <a:gd name="T46" fmla="*/ 61 w 205"/>
                <a:gd name="T47" fmla="*/ 24 h 32"/>
                <a:gd name="T48" fmla="*/ 75 w 205"/>
                <a:gd name="T49" fmla="*/ 25 h 32"/>
                <a:gd name="T50" fmla="*/ 84 w 205"/>
                <a:gd name="T51" fmla="*/ 26 h 32"/>
                <a:gd name="T52" fmla="*/ 102 w 205"/>
                <a:gd name="T53" fmla="*/ 26 h 32"/>
                <a:gd name="T54" fmla="*/ 106 w 205"/>
                <a:gd name="T55" fmla="*/ 27 h 32"/>
                <a:gd name="T56" fmla="*/ 119 w 205"/>
                <a:gd name="T57" fmla="*/ 27 h 32"/>
                <a:gd name="T58" fmla="*/ 128 w 205"/>
                <a:gd name="T59" fmla="*/ 28 h 32"/>
                <a:gd name="T60" fmla="*/ 146 w 205"/>
                <a:gd name="T61" fmla="*/ 29 h 32"/>
                <a:gd name="T62" fmla="*/ 155 w 205"/>
                <a:gd name="T63" fmla="*/ 29 h 32"/>
                <a:gd name="T64" fmla="*/ 171 w 205"/>
                <a:gd name="T65" fmla="*/ 30 h 32"/>
                <a:gd name="T66" fmla="*/ 173 w 205"/>
                <a:gd name="T67" fmla="*/ 30 h 32"/>
                <a:gd name="T68" fmla="*/ 191 w 205"/>
                <a:gd name="T69" fmla="*/ 31 h 32"/>
                <a:gd name="T70" fmla="*/ 195 w 205"/>
                <a:gd name="T71" fmla="*/ 32 h 32"/>
                <a:gd name="T72" fmla="*/ 203 w 205"/>
                <a:gd name="T73" fmla="*/ 32 h 32"/>
                <a:gd name="T74" fmla="*/ 205 w 205"/>
                <a:gd name="T75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5" h="32">
                  <a:moveTo>
                    <a:pt x="200" y="11"/>
                  </a:moveTo>
                  <a:cubicBezTo>
                    <a:pt x="199" y="11"/>
                    <a:pt x="197" y="10"/>
                    <a:pt x="196" y="10"/>
                  </a:cubicBezTo>
                  <a:cubicBezTo>
                    <a:pt x="196" y="10"/>
                    <a:pt x="196" y="10"/>
                    <a:pt x="196" y="10"/>
                  </a:cubicBezTo>
                  <a:cubicBezTo>
                    <a:pt x="193" y="10"/>
                    <a:pt x="190" y="10"/>
                    <a:pt x="187" y="10"/>
                  </a:cubicBezTo>
                  <a:cubicBezTo>
                    <a:pt x="184" y="10"/>
                    <a:pt x="181" y="9"/>
                    <a:pt x="178" y="9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6" y="9"/>
                    <a:pt x="174" y="9"/>
                    <a:pt x="173" y="9"/>
                  </a:cubicBezTo>
                  <a:cubicBezTo>
                    <a:pt x="172" y="9"/>
                    <a:pt x="170" y="9"/>
                    <a:pt x="169" y="9"/>
                  </a:cubicBezTo>
                  <a:cubicBezTo>
                    <a:pt x="166" y="8"/>
                    <a:pt x="163" y="8"/>
                    <a:pt x="160" y="8"/>
                  </a:cubicBezTo>
                  <a:cubicBezTo>
                    <a:pt x="159" y="8"/>
                    <a:pt x="157" y="8"/>
                    <a:pt x="155" y="8"/>
                  </a:cubicBezTo>
                  <a:cubicBezTo>
                    <a:pt x="154" y="8"/>
                    <a:pt x="153" y="8"/>
                    <a:pt x="151" y="8"/>
                  </a:cubicBezTo>
                  <a:cubicBezTo>
                    <a:pt x="148" y="7"/>
                    <a:pt x="145" y="7"/>
                    <a:pt x="142" y="7"/>
                  </a:cubicBezTo>
                  <a:cubicBezTo>
                    <a:pt x="139" y="7"/>
                    <a:pt x="136" y="7"/>
                    <a:pt x="133" y="7"/>
                  </a:cubicBezTo>
                  <a:cubicBezTo>
                    <a:pt x="133" y="7"/>
                    <a:pt x="133" y="7"/>
                    <a:pt x="133" y="7"/>
                  </a:cubicBezTo>
                  <a:cubicBezTo>
                    <a:pt x="130" y="7"/>
                    <a:pt x="127" y="6"/>
                    <a:pt x="124" y="6"/>
                  </a:cubicBezTo>
                  <a:cubicBezTo>
                    <a:pt x="121" y="6"/>
                    <a:pt x="118" y="6"/>
                    <a:pt x="115" y="6"/>
                  </a:cubicBezTo>
                  <a:cubicBezTo>
                    <a:pt x="114" y="6"/>
                    <a:pt x="112" y="6"/>
                    <a:pt x="111" y="6"/>
                  </a:cubicBezTo>
                  <a:cubicBezTo>
                    <a:pt x="109" y="6"/>
                    <a:pt x="108" y="6"/>
                    <a:pt x="106" y="5"/>
                  </a:cubicBezTo>
                  <a:cubicBezTo>
                    <a:pt x="105" y="5"/>
                    <a:pt x="104" y="5"/>
                    <a:pt x="103" y="5"/>
                  </a:cubicBezTo>
                  <a:cubicBezTo>
                    <a:pt x="101" y="5"/>
                    <a:pt x="99" y="5"/>
                    <a:pt x="98" y="5"/>
                  </a:cubicBezTo>
                  <a:cubicBezTo>
                    <a:pt x="95" y="5"/>
                    <a:pt x="92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5" y="5"/>
                    <a:pt x="82" y="4"/>
                    <a:pt x="80" y="4"/>
                  </a:cubicBezTo>
                  <a:cubicBezTo>
                    <a:pt x="77" y="4"/>
                    <a:pt x="74" y="4"/>
                    <a:pt x="71" y="4"/>
                  </a:cubicBezTo>
                  <a:cubicBezTo>
                    <a:pt x="69" y="4"/>
                    <a:pt x="67" y="4"/>
                    <a:pt x="66" y="4"/>
                  </a:cubicBezTo>
                  <a:cubicBezTo>
                    <a:pt x="64" y="4"/>
                    <a:pt x="63" y="4"/>
                    <a:pt x="62" y="4"/>
                  </a:cubicBezTo>
                  <a:cubicBezTo>
                    <a:pt x="59" y="3"/>
                    <a:pt x="56" y="3"/>
                    <a:pt x="53" y="3"/>
                  </a:cubicBezTo>
                  <a:cubicBezTo>
                    <a:pt x="50" y="3"/>
                    <a:pt x="47" y="3"/>
                    <a:pt x="44" y="3"/>
                  </a:cubicBezTo>
                  <a:cubicBezTo>
                    <a:pt x="44" y="3"/>
                    <a:pt x="43" y="3"/>
                    <a:pt x="43" y="3"/>
                  </a:cubicBezTo>
                  <a:cubicBezTo>
                    <a:pt x="40" y="3"/>
                    <a:pt x="38" y="2"/>
                    <a:pt x="35" y="2"/>
                  </a:cubicBezTo>
                  <a:cubicBezTo>
                    <a:pt x="34" y="2"/>
                    <a:pt x="33" y="2"/>
                    <a:pt x="33" y="2"/>
                  </a:cubicBezTo>
                  <a:cubicBezTo>
                    <a:pt x="30" y="2"/>
                    <a:pt x="28" y="2"/>
                    <a:pt x="26" y="2"/>
                  </a:cubicBezTo>
                  <a:cubicBezTo>
                    <a:pt x="24" y="2"/>
                    <a:pt x="23" y="2"/>
                    <a:pt x="21" y="2"/>
                  </a:cubicBezTo>
                  <a:cubicBezTo>
                    <a:pt x="20" y="1"/>
                    <a:pt x="18" y="1"/>
                    <a:pt x="17" y="1"/>
                  </a:cubicBezTo>
                  <a:cubicBezTo>
                    <a:pt x="14" y="1"/>
                    <a:pt x="11" y="1"/>
                    <a:pt x="8" y="1"/>
                  </a:cubicBezTo>
                  <a:cubicBezTo>
                    <a:pt x="4" y="1"/>
                    <a:pt x="1" y="0"/>
                    <a:pt x="1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1" y="21"/>
                    <a:pt x="3" y="21"/>
                  </a:cubicBezTo>
                  <a:cubicBezTo>
                    <a:pt x="6" y="21"/>
                    <a:pt x="9" y="22"/>
                    <a:pt x="12" y="22"/>
                  </a:cubicBezTo>
                  <a:cubicBezTo>
                    <a:pt x="13" y="22"/>
                    <a:pt x="15" y="22"/>
                    <a:pt x="16" y="22"/>
                  </a:cubicBezTo>
                  <a:cubicBezTo>
                    <a:pt x="18" y="22"/>
                    <a:pt x="19" y="22"/>
                    <a:pt x="21" y="22"/>
                  </a:cubicBezTo>
                  <a:cubicBezTo>
                    <a:pt x="24" y="22"/>
                    <a:pt x="27" y="23"/>
                    <a:pt x="30" y="23"/>
                  </a:cubicBezTo>
                  <a:cubicBezTo>
                    <a:pt x="31" y="23"/>
                    <a:pt x="31" y="23"/>
                    <a:pt x="32" y="23"/>
                  </a:cubicBezTo>
                  <a:cubicBezTo>
                    <a:pt x="34" y="23"/>
                    <a:pt x="36" y="23"/>
                    <a:pt x="38" y="23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2" y="23"/>
                    <a:pt x="45" y="24"/>
                    <a:pt x="48" y="24"/>
                  </a:cubicBezTo>
                  <a:cubicBezTo>
                    <a:pt x="51" y="24"/>
                    <a:pt x="54" y="24"/>
                    <a:pt x="57" y="24"/>
                  </a:cubicBezTo>
                  <a:cubicBezTo>
                    <a:pt x="58" y="24"/>
                    <a:pt x="60" y="24"/>
                    <a:pt x="61" y="24"/>
                  </a:cubicBezTo>
                  <a:cubicBezTo>
                    <a:pt x="62" y="25"/>
                    <a:pt x="64" y="25"/>
                    <a:pt x="66" y="25"/>
                  </a:cubicBezTo>
                  <a:cubicBezTo>
                    <a:pt x="69" y="25"/>
                    <a:pt x="72" y="25"/>
                    <a:pt x="75" y="25"/>
                  </a:cubicBezTo>
                  <a:cubicBezTo>
                    <a:pt x="78" y="25"/>
                    <a:pt x="80" y="25"/>
                    <a:pt x="83" y="26"/>
                  </a:cubicBezTo>
                  <a:cubicBezTo>
                    <a:pt x="83" y="26"/>
                    <a:pt x="84" y="26"/>
                    <a:pt x="84" y="26"/>
                  </a:cubicBezTo>
                  <a:cubicBezTo>
                    <a:pt x="87" y="26"/>
                    <a:pt x="90" y="26"/>
                    <a:pt x="93" y="26"/>
                  </a:cubicBezTo>
                  <a:cubicBezTo>
                    <a:pt x="96" y="26"/>
                    <a:pt x="99" y="26"/>
                    <a:pt x="102" y="26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3" y="26"/>
                    <a:pt x="104" y="26"/>
                    <a:pt x="106" y="27"/>
                  </a:cubicBezTo>
                  <a:cubicBezTo>
                    <a:pt x="107" y="27"/>
                    <a:pt x="109" y="27"/>
                    <a:pt x="111" y="27"/>
                  </a:cubicBezTo>
                  <a:cubicBezTo>
                    <a:pt x="113" y="27"/>
                    <a:pt x="116" y="27"/>
                    <a:pt x="119" y="27"/>
                  </a:cubicBezTo>
                  <a:cubicBezTo>
                    <a:pt x="122" y="27"/>
                    <a:pt x="125" y="27"/>
                    <a:pt x="128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31" y="28"/>
                    <a:pt x="134" y="28"/>
                    <a:pt x="137" y="28"/>
                  </a:cubicBezTo>
                  <a:cubicBezTo>
                    <a:pt x="140" y="28"/>
                    <a:pt x="143" y="28"/>
                    <a:pt x="146" y="29"/>
                  </a:cubicBezTo>
                  <a:cubicBezTo>
                    <a:pt x="148" y="29"/>
                    <a:pt x="149" y="29"/>
                    <a:pt x="150" y="29"/>
                  </a:cubicBezTo>
                  <a:cubicBezTo>
                    <a:pt x="152" y="29"/>
                    <a:pt x="154" y="29"/>
                    <a:pt x="155" y="29"/>
                  </a:cubicBezTo>
                  <a:cubicBezTo>
                    <a:pt x="158" y="29"/>
                    <a:pt x="161" y="29"/>
                    <a:pt x="164" y="30"/>
                  </a:cubicBezTo>
                  <a:cubicBezTo>
                    <a:pt x="167" y="30"/>
                    <a:pt x="169" y="30"/>
                    <a:pt x="171" y="30"/>
                  </a:cubicBezTo>
                  <a:cubicBezTo>
                    <a:pt x="172" y="30"/>
                    <a:pt x="172" y="30"/>
                    <a:pt x="173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6" y="30"/>
                    <a:pt x="179" y="31"/>
                    <a:pt x="182" y="31"/>
                  </a:cubicBezTo>
                  <a:cubicBezTo>
                    <a:pt x="185" y="31"/>
                    <a:pt x="188" y="31"/>
                    <a:pt x="191" y="31"/>
                  </a:cubicBezTo>
                  <a:cubicBezTo>
                    <a:pt x="192" y="32"/>
                    <a:pt x="193" y="32"/>
                    <a:pt x="194" y="32"/>
                  </a:cubicBezTo>
                  <a:cubicBezTo>
                    <a:pt x="194" y="32"/>
                    <a:pt x="195" y="32"/>
                    <a:pt x="195" y="32"/>
                  </a:cubicBezTo>
                  <a:cubicBezTo>
                    <a:pt x="197" y="32"/>
                    <a:pt x="198" y="32"/>
                    <a:pt x="200" y="32"/>
                  </a:cubicBezTo>
                  <a:cubicBezTo>
                    <a:pt x="202" y="32"/>
                    <a:pt x="203" y="32"/>
                    <a:pt x="203" y="32"/>
                  </a:cubicBez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3" y="11"/>
                    <a:pt x="200" y="1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B9BA8BF7-1A38-A870-A829-4185ADCFF3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38" y="1643063"/>
              <a:ext cx="165100" cy="34925"/>
            </a:xfrm>
            <a:custGeom>
              <a:avLst/>
              <a:gdLst>
                <a:gd name="T0" fmla="*/ 65 w 65"/>
                <a:gd name="T1" fmla="*/ 2 h 14"/>
                <a:gd name="T2" fmla="*/ 56 w 65"/>
                <a:gd name="T3" fmla="*/ 2 h 14"/>
                <a:gd name="T4" fmla="*/ 48 w 65"/>
                <a:gd name="T5" fmla="*/ 2 h 14"/>
                <a:gd name="T6" fmla="*/ 47 w 65"/>
                <a:gd name="T7" fmla="*/ 1 h 14"/>
                <a:gd name="T8" fmla="*/ 38 w 65"/>
                <a:gd name="T9" fmla="*/ 1 h 14"/>
                <a:gd name="T10" fmla="*/ 29 w 65"/>
                <a:gd name="T11" fmla="*/ 1 h 14"/>
                <a:gd name="T12" fmla="*/ 26 w 65"/>
                <a:gd name="T13" fmla="*/ 1 h 14"/>
                <a:gd name="T14" fmla="*/ 20 w 65"/>
                <a:gd name="T15" fmla="*/ 1 h 14"/>
                <a:gd name="T16" fmla="*/ 11 w 65"/>
                <a:gd name="T17" fmla="*/ 1 h 14"/>
                <a:gd name="T18" fmla="*/ 3 w 65"/>
                <a:gd name="T19" fmla="*/ 1 h 14"/>
                <a:gd name="T20" fmla="*/ 2 w 65"/>
                <a:gd name="T21" fmla="*/ 0 h 14"/>
                <a:gd name="T22" fmla="*/ 0 w 65"/>
                <a:gd name="T23" fmla="*/ 0 h 14"/>
                <a:gd name="T24" fmla="*/ 1 w 65"/>
                <a:gd name="T25" fmla="*/ 4 h 14"/>
                <a:gd name="T26" fmla="*/ 1 w 65"/>
                <a:gd name="T27" fmla="*/ 9 h 14"/>
                <a:gd name="T28" fmla="*/ 2 w 65"/>
                <a:gd name="T29" fmla="*/ 12 h 14"/>
                <a:gd name="T30" fmla="*/ 8 w 65"/>
                <a:gd name="T31" fmla="*/ 12 h 14"/>
                <a:gd name="T32" fmla="*/ 17 w 65"/>
                <a:gd name="T33" fmla="*/ 13 h 14"/>
                <a:gd name="T34" fmla="*/ 23 w 65"/>
                <a:gd name="T35" fmla="*/ 13 h 14"/>
                <a:gd name="T36" fmla="*/ 26 w 65"/>
                <a:gd name="T37" fmla="*/ 13 h 14"/>
                <a:gd name="T38" fmla="*/ 35 w 65"/>
                <a:gd name="T39" fmla="*/ 13 h 14"/>
                <a:gd name="T40" fmla="*/ 44 w 65"/>
                <a:gd name="T41" fmla="*/ 13 h 14"/>
                <a:gd name="T42" fmla="*/ 46 w 65"/>
                <a:gd name="T43" fmla="*/ 13 h 14"/>
                <a:gd name="T44" fmla="*/ 53 w 65"/>
                <a:gd name="T45" fmla="*/ 13 h 14"/>
                <a:gd name="T46" fmla="*/ 62 w 65"/>
                <a:gd name="T47" fmla="*/ 14 h 14"/>
                <a:gd name="T48" fmla="*/ 65 w 65"/>
                <a:gd name="T49" fmla="*/ 14 h 14"/>
                <a:gd name="T50" fmla="*/ 65 w 65"/>
                <a:gd name="T51" fmla="*/ 2 h 14"/>
                <a:gd name="T52" fmla="*/ 65 w 65"/>
                <a:gd name="T53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" h="14">
                  <a:moveTo>
                    <a:pt x="65" y="2"/>
                  </a:moveTo>
                  <a:cubicBezTo>
                    <a:pt x="62" y="2"/>
                    <a:pt x="59" y="2"/>
                    <a:pt x="56" y="2"/>
                  </a:cubicBezTo>
                  <a:cubicBezTo>
                    <a:pt x="53" y="2"/>
                    <a:pt x="51" y="2"/>
                    <a:pt x="48" y="2"/>
                  </a:cubicBezTo>
                  <a:cubicBezTo>
                    <a:pt x="48" y="1"/>
                    <a:pt x="47" y="1"/>
                    <a:pt x="47" y="1"/>
                  </a:cubicBezTo>
                  <a:cubicBezTo>
                    <a:pt x="44" y="1"/>
                    <a:pt x="41" y="1"/>
                    <a:pt x="38" y="1"/>
                  </a:cubicBezTo>
                  <a:cubicBezTo>
                    <a:pt x="35" y="1"/>
                    <a:pt x="32" y="1"/>
                    <a:pt x="29" y="1"/>
                  </a:cubicBezTo>
                  <a:cubicBezTo>
                    <a:pt x="28" y="1"/>
                    <a:pt x="27" y="1"/>
                    <a:pt x="26" y="1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7" y="1"/>
                    <a:pt x="14" y="1"/>
                    <a:pt x="11" y="1"/>
                  </a:cubicBezTo>
                  <a:cubicBezTo>
                    <a:pt x="8" y="1"/>
                    <a:pt x="6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1" y="6"/>
                    <a:pt x="1" y="7"/>
                    <a:pt x="1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4" y="12"/>
                    <a:pt x="6" y="12"/>
                    <a:pt x="8" y="12"/>
                  </a:cubicBezTo>
                  <a:cubicBezTo>
                    <a:pt x="11" y="12"/>
                    <a:pt x="14" y="12"/>
                    <a:pt x="17" y="13"/>
                  </a:cubicBezTo>
                  <a:cubicBezTo>
                    <a:pt x="19" y="13"/>
                    <a:pt x="21" y="13"/>
                    <a:pt x="23" y="13"/>
                  </a:cubicBezTo>
                  <a:cubicBezTo>
                    <a:pt x="24" y="13"/>
                    <a:pt x="25" y="13"/>
                    <a:pt x="26" y="13"/>
                  </a:cubicBezTo>
                  <a:cubicBezTo>
                    <a:pt x="29" y="13"/>
                    <a:pt x="32" y="13"/>
                    <a:pt x="35" y="13"/>
                  </a:cubicBezTo>
                  <a:cubicBezTo>
                    <a:pt x="38" y="13"/>
                    <a:pt x="41" y="13"/>
                    <a:pt x="44" y="13"/>
                  </a:cubicBezTo>
                  <a:cubicBezTo>
                    <a:pt x="44" y="13"/>
                    <a:pt x="45" y="13"/>
                    <a:pt x="46" y="13"/>
                  </a:cubicBezTo>
                  <a:cubicBezTo>
                    <a:pt x="48" y="13"/>
                    <a:pt x="50" y="13"/>
                    <a:pt x="53" y="13"/>
                  </a:cubicBezTo>
                  <a:cubicBezTo>
                    <a:pt x="56" y="14"/>
                    <a:pt x="59" y="14"/>
                    <a:pt x="62" y="14"/>
                  </a:cubicBezTo>
                  <a:cubicBezTo>
                    <a:pt x="63" y="14"/>
                    <a:pt x="64" y="14"/>
                    <a:pt x="65" y="14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5" y="2"/>
                    <a:pt x="65" y="2"/>
                    <a:pt x="65" y="2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93385E4F-8725-FA7F-C7C2-FEBE5842F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475" y="2201863"/>
              <a:ext cx="109538" cy="204788"/>
            </a:xfrm>
            <a:custGeom>
              <a:avLst/>
              <a:gdLst>
                <a:gd name="T0" fmla="*/ 43 w 43"/>
                <a:gd name="T1" fmla="*/ 81 h 81"/>
                <a:gd name="T2" fmla="*/ 24 w 43"/>
                <a:gd name="T3" fmla="*/ 31 h 81"/>
                <a:gd name="T4" fmla="*/ 0 w 43"/>
                <a:gd name="T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81">
                  <a:moveTo>
                    <a:pt x="43" y="81"/>
                  </a:moveTo>
                  <a:cubicBezTo>
                    <a:pt x="39" y="63"/>
                    <a:pt x="32" y="47"/>
                    <a:pt x="24" y="31"/>
                  </a:cubicBezTo>
                  <a:cubicBezTo>
                    <a:pt x="18" y="20"/>
                    <a:pt x="8" y="10"/>
                    <a:pt x="0" y="0"/>
                  </a:cubicBezTo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794F69F-2F7A-ED99-3A22-1705B991EF8E}"/>
              </a:ext>
            </a:extLst>
          </p:cNvPr>
          <p:cNvGrpSpPr/>
          <p:nvPr/>
        </p:nvGrpSpPr>
        <p:grpSpPr>
          <a:xfrm>
            <a:off x="3567941" y="909027"/>
            <a:ext cx="1237829" cy="1774815"/>
            <a:chOff x="6285507" y="4056652"/>
            <a:chExt cx="1361612" cy="195229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E03EBFB-8C4E-02F3-3468-229F175821E6}"/>
                </a:ext>
              </a:extLst>
            </p:cNvPr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2228615-562F-BA9E-422C-2C33DE391BA4}"/>
                  </a:ext>
                </a:extLst>
              </p:cNvPr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41746E12-FEFC-6934-2941-86EBCB5D2051}"/>
                  </a:ext>
                </a:extLst>
              </p:cNvPr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32" name="Freeform 25">
                  <a:extLst>
                    <a:ext uri="{FF2B5EF4-FFF2-40B4-BE49-F238E27FC236}">
                      <a16:creationId xmlns:a16="http://schemas.microsoft.com/office/drawing/2014/main" id="{7185D1F2-B159-0A43-6FC5-E40C8F0AB7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" name="Freeform 26">
                  <a:extLst>
                    <a:ext uri="{FF2B5EF4-FFF2-40B4-BE49-F238E27FC236}">
                      <a16:creationId xmlns:a16="http://schemas.microsoft.com/office/drawing/2014/main" id="{6C2F73D9-4C46-CD1E-CC75-CABFAC83939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5C5EF36-A436-457E-72E9-3112C8CFCAFC}"/>
                </a:ext>
              </a:extLst>
            </p:cNvPr>
            <p:cNvSpPr txBox="1"/>
            <p:nvPr/>
          </p:nvSpPr>
          <p:spPr>
            <a:xfrm>
              <a:off x="6371735" y="4617641"/>
              <a:ext cx="1189156" cy="3046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200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B38CF96-658E-4B45-0ADF-BCAFCEE9F48D}"/>
              </a:ext>
            </a:extLst>
          </p:cNvPr>
          <p:cNvGrpSpPr/>
          <p:nvPr/>
        </p:nvGrpSpPr>
        <p:grpSpPr>
          <a:xfrm>
            <a:off x="8077201" y="3962400"/>
            <a:ext cx="1812305" cy="2598508"/>
            <a:chOff x="6285507" y="4056652"/>
            <a:chExt cx="1361612" cy="1952296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1263C6E-2CF2-023F-3DD6-D23A9663503A}"/>
                </a:ext>
              </a:extLst>
            </p:cNvPr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76160AB-ECB0-3005-ABFB-7E51C78679BE}"/>
                  </a:ext>
                </a:extLst>
              </p:cNvPr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D296F9EC-177F-F709-9036-C55D0810B9AB}"/>
                  </a:ext>
                </a:extLst>
              </p:cNvPr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39" name="Freeform 25">
                  <a:extLst>
                    <a:ext uri="{FF2B5EF4-FFF2-40B4-BE49-F238E27FC236}">
                      <a16:creationId xmlns:a16="http://schemas.microsoft.com/office/drawing/2014/main" id="{A6666DE4-AC96-7146-F792-6C9730CFF1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0" name="Freeform 26">
                  <a:extLst>
                    <a:ext uri="{FF2B5EF4-FFF2-40B4-BE49-F238E27FC236}">
                      <a16:creationId xmlns:a16="http://schemas.microsoft.com/office/drawing/2014/main" id="{CC7F49A2-01DA-7B73-FAA4-726CE5FBD13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0CD730F-2008-C12A-530B-1874B84441BF}"/>
                </a:ext>
              </a:extLst>
            </p:cNvPr>
            <p:cNvSpPr txBox="1"/>
            <p:nvPr/>
          </p:nvSpPr>
          <p:spPr>
            <a:xfrm>
              <a:off x="6371735" y="4631248"/>
              <a:ext cx="1189156" cy="27748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kern="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Market</a:t>
              </a:r>
              <a:endParaRPr lang="en-US" sz="18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C9EEC16-5AE7-5215-4D6C-2D606CA852EF}"/>
              </a:ext>
            </a:extLst>
          </p:cNvPr>
          <p:cNvGrpSpPr/>
          <p:nvPr/>
        </p:nvGrpSpPr>
        <p:grpSpPr>
          <a:xfrm>
            <a:off x="5842431" y="2334537"/>
            <a:ext cx="1361612" cy="1952297"/>
            <a:chOff x="6285507" y="4056652"/>
            <a:chExt cx="1361612" cy="1952296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EF977DDC-9318-A659-D943-7210EE9B9229}"/>
                </a:ext>
              </a:extLst>
            </p:cNvPr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15049502-1367-21D8-5604-F9B0D1A6139D}"/>
                  </a:ext>
                </a:extLst>
              </p:cNvPr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C2D3E91-BC48-A9C0-7CB5-FFFF7A243692}"/>
                  </a:ext>
                </a:extLst>
              </p:cNvPr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46" name="Freeform 25">
                  <a:extLst>
                    <a:ext uri="{FF2B5EF4-FFF2-40B4-BE49-F238E27FC236}">
                      <a16:creationId xmlns:a16="http://schemas.microsoft.com/office/drawing/2014/main" id="{3BD81667-B4EF-6AAA-2BD0-8E3826442E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47" name="Freeform 26">
                  <a:extLst>
                    <a:ext uri="{FF2B5EF4-FFF2-40B4-BE49-F238E27FC236}">
                      <a16:creationId xmlns:a16="http://schemas.microsoft.com/office/drawing/2014/main" id="{80EB04DA-74C5-5DD8-8293-76C17123655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C56940C-B1DB-0473-4E20-ED8803A790F7}"/>
                </a:ext>
              </a:extLst>
            </p:cNvPr>
            <p:cNvSpPr txBox="1"/>
            <p:nvPr/>
          </p:nvSpPr>
          <p:spPr>
            <a:xfrm>
              <a:off x="6371735" y="4616101"/>
              <a:ext cx="11891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>
                  <a:solidFill>
                    <a:prstClr val="black"/>
                  </a:solidFill>
                </a:rPr>
                <a:t>Report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7FC8483-27ED-4E8B-D3A5-72AD0734AC15}"/>
              </a:ext>
            </a:extLst>
          </p:cNvPr>
          <p:cNvGrpSpPr/>
          <p:nvPr/>
        </p:nvGrpSpPr>
        <p:grpSpPr>
          <a:xfrm>
            <a:off x="1980251" y="3276520"/>
            <a:ext cx="1647550" cy="2362280"/>
            <a:chOff x="6285507" y="4056652"/>
            <a:chExt cx="1361612" cy="1952296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5B963396-03A9-1303-1C1E-A9775F66BBBE}"/>
                </a:ext>
              </a:extLst>
            </p:cNvPr>
            <p:cNvGrpSpPr/>
            <p:nvPr/>
          </p:nvGrpSpPr>
          <p:grpSpPr>
            <a:xfrm>
              <a:off x="6285507" y="4056652"/>
              <a:ext cx="1361612" cy="1952296"/>
              <a:chOff x="5808789" y="2272281"/>
              <a:chExt cx="1993536" cy="2858355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134F9EB8-CEFD-86E6-71D1-D427A019463E}"/>
                  </a:ext>
                </a:extLst>
              </p:cNvPr>
              <p:cNvSpPr/>
              <p:nvPr/>
            </p:nvSpPr>
            <p:spPr>
              <a:xfrm>
                <a:off x="6718887" y="4188899"/>
                <a:ext cx="191914" cy="941737"/>
              </a:xfrm>
              <a:prstGeom prst="rect">
                <a:avLst/>
              </a:prstGeom>
              <a:gradFill>
                <a:gsLst>
                  <a:gs pos="0">
                    <a:sysClr val="windowText" lastClr="000000">
                      <a:lumMod val="75000"/>
                      <a:lumOff val="25000"/>
                      <a:shade val="30000"/>
                      <a:satMod val="115000"/>
                    </a:sysClr>
                  </a:gs>
                  <a:gs pos="50000">
                    <a:sysClr val="window" lastClr="FFFFFF"/>
                  </a:gs>
                  <a:gs pos="100000">
                    <a:sysClr val="windowText" lastClr="000000">
                      <a:lumMod val="75000"/>
                      <a:lumOff val="25000"/>
                      <a:shade val="100000"/>
                      <a:satMod val="115000"/>
                    </a:sysClr>
                  </a:gs>
                </a:gsLst>
                <a:lin ang="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en-US" sz="1800" kern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2D66B6FD-F499-BC2E-2956-CBEA679ED1CD}"/>
                  </a:ext>
                </a:extLst>
              </p:cNvPr>
              <p:cNvGrpSpPr/>
              <p:nvPr/>
            </p:nvGrpSpPr>
            <p:grpSpPr>
              <a:xfrm>
                <a:off x="5808789" y="2272281"/>
                <a:ext cx="1993536" cy="1989348"/>
                <a:chOff x="8140701" y="1890712"/>
                <a:chExt cx="1511300" cy="1508125"/>
              </a:xfrm>
            </p:grpSpPr>
            <p:sp>
              <p:nvSpPr>
                <p:cNvPr id="53" name="Freeform 25">
                  <a:extLst>
                    <a:ext uri="{FF2B5EF4-FFF2-40B4-BE49-F238E27FC236}">
                      <a16:creationId xmlns:a16="http://schemas.microsoft.com/office/drawing/2014/main" id="{41734457-B9A1-0F0D-C746-BC3A5F032F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0701" y="1890712"/>
                  <a:ext cx="1511300" cy="1508125"/>
                </a:xfrm>
                <a:custGeom>
                  <a:avLst/>
                  <a:gdLst>
                    <a:gd name="T0" fmla="*/ 385 w 402"/>
                    <a:gd name="T1" fmla="*/ 171 h 401"/>
                    <a:gd name="T2" fmla="*/ 385 w 402"/>
                    <a:gd name="T3" fmla="*/ 231 h 401"/>
                    <a:gd name="T4" fmla="*/ 231 w 402"/>
                    <a:gd name="T5" fmla="*/ 385 h 401"/>
                    <a:gd name="T6" fmla="*/ 171 w 402"/>
                    <a:gd name="T7" fmla="*/ 385 h 401"/>
                    <a:gd name="T8" fmla="*/ 17 w 402"/>
                    <a:gd name="T9" fmla="*/ 231 h 401"/>
                    <a:gd name="T10" fmla="*/ 17 w 402"/>
                    <a:gd name="T11" fmla="*/ 171 h 401"/>
                    <a:gd name="T12" fmla="*/ 171 w 402"/>
                    <a:gd name="T13" fmla="*/ 17 h 401"/>
                    <a:gd name="T14" fmla="*/ 231 w 402"/>
                    <a:gd name="T15" fmla="*/ 17 h 401"/>
                    <a:gd name="T16" fmla="*/ 385 w 402"/>
                    <a:gd name="T17" fmla="*/ 171 h 4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02" h="401">
                      <a:moveTo>
                        <a:pt x="385" y="171"/>
                      </a:moveTo>
                      <a:cubicBezTo>
                        <a:pt x="402" y="187"/>
                        <a:pt x="402" y="214"/>
                        <a:pt x="385" y="231"/>
                      </a:cubicBezTo>
                      <a:cubicBezTo>
                        <a:pt x="231" y="385"/>
                        <a:pt x="231" y="385"/>
                        <a:pt x="231" y="385"/>
                      </a:cubicBezTo>
                      <a:cubicBezTo>
                        <a:pt x="214" y="401"/>
                        <a:pt x="187" y="401"/>
                        <a:pt x="171" y="385"/>
                      </a:cubicBezTo>
                      <a:cubicBezTo>
                        <a:pt x="17" y="231"/>
                        <a:pt x="17" y="231"/>
                        <a:pt x="17" y="231"/>
                      </a:cubicBezTo>
                      <a:cubicBezTo>
                        <a:pt x="0" y="214"/>
                        <a:pt x="0" y="187"/>
                        <a:pt x="17" y="171"/>
                      </a:cubicBezTo>
                      <a:cubicBezTo>
                        <a:pt x="171" y="17"/>
                        <a:pt x="171" y="17"/>
                        <a:pt x="171" y="17"/>
                      </a:cubicBezTo>
                      <a:cubicBezTo>
                        <a:pt x="187" y="0"/>
                        <a:pt x="214" y="0"/>
                        <a:pt x="231" y="17"/>
                      </a:cubicBezTo>
                      <a:lnTo>
                        <a:pt x="385" y="171"/>
                      </a:lnTo>
                      <a:close/>
                    </a:path>
                  </a:pathLst>
                </a:custGeom>
                <a:solidFill>
                  <a:srgbClr val="F1C96C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4" name="Freeform 26">
                  <a:extLst>
                    <a:ext uri="{FF2B5EF4-FFF2-40B4-BE49-F238E27FC236}">
                      <a16:creationId xmlns:a16="http://schemas.microsoft.com/office/drawing/2014/main" id="{A9CBB874-20C9-CBF0-8B5A-EB891ABB47D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283576" y="2033588"/>
                  <a:ext cx="1225550" cy="1227138"/>
                </a:xfrm>
                <a:custGeom>
                  <a:avLst/>
                  <a:gdLst>
                    <a:gd name="T0" fmla="*/ 323 w 326"/>
                    <a:gd name="T1" fmla="*/ 157 h 326"/>
                    <a:gd name="T2" fmla="*/ 169 w 326"/>
                    <a:gd name="T3" fmla="*/ 2 h 326"/>
                    <a:gd name="T4" fmla="*/ 163 w 326"/>
                    <a:gd name="T5" fmla="*/ 0 h 326"/>
                    <a:gd name="T6" fmla="*/ 157 w 326"/>
                    <a:gd name="T7" fmla="*/ 2 h 326"/>
                    <a:gd name="T8" fmla="*/ 3 w 326"/>
                    <a:gd name="T9" fmla="*/ 157 h 326"/>
                    <a:gd name="T10" fmla="*/ 0 w 326"/>
                    <a:gd name="T11" fmla="*/ 163 h 326"/>
                    <a:gd name="T12" fmla="*/ 3 w 326"/>
                    <a:gd name="T13" fmla="*/ 169 h 326"/>
                    <a:gd name="T14" fmla="*/ 157 w 326"/>
                    <a:gd name="T15" fmla="*/ 323 h 326"/>
                    <a:gd name="T16" fmla="*/ 163 w 326"/>
                    <a:gd name="T17" fmla="*/ 326 h 326"/>
                    <a:gd name="T18" fmla="*/ 169 w 326"/>
                    <a:gd name="T19" fmla="*/ 323 h 326"/>
                    <a:gd name="T20" fmla="*/ 323 w 326"/>
                    <a:gd name="T21" fmla="*/ 169 h 326"/>
                    <a:gd name="T22" fmla="*/ 326 w 326"/>
                    <a:gd name="T23" fmla="*/ 163 h 326"/>
                    <a:gd name="T24" fmla="*/ 323 w 326"/>
                    <a:gd name="T25" fmla="*/ 157 h 326"/>
                    <a:gd name="T26" fmla="*/ 306 w 326"/>
                    <a:gd name="T27" fmla="*/ 168 h 326"/>
                    <a:gd name="T28" fmla="*/ 168 w 326"/>
                    <a:gd name="T29" fmla="*/ 306 h 326"/>
                    <a:gd name="T30" fmla="*/ 163 w 326"/>
                    <a:gd name="T31" fmla="*/ 308 h 326"/>
                    <a:gd name="T32" fmla="*/ 157 w 326"/>
                    <a:gd name="T33" fmla="*/ 306 h 326"/>
                    <a:gd name="T34" fmla="*/ 20 w 326"/>
                    <a:gd name="T35" fmla="*/ 168 h 326"/>
                    <a:gd name="T36" fmla="*/ 17 w 326"/>
                    <a:gd name="T37" fmla="*/ 163 h 326"/>
                    <a:gd name="T38" fmla="*/ 20 w 326"/>
                    <a:gd name="T39" fmla="*/ 157 h 326"/>
                    <a:gd name="T40" fmla="*/ 157 w 326"/>
                    <a:gd name="T41" fmla="*/ 19 h 326"/>
                    <a:gd name="T42" fmla="*/ 163 w 326"/>
                    <a:gd name="T43" fmla="*/ 17 h 326"/>
                    <a:gd name="T44" fmla="*/ 168 w 326"/>
                    <a:gd name="T45" fmla="*/ 19 h 326"/>
                    <a:gd name="T46" fmla="*/ 306 w 326"/>
                    <a:gd name="T47" fmla="*/ 157 h 326"/>
                    <a:gd name="T48" fmla="*/ 309 w 326"/>
                    <a:gd name="T49" fmla="*/ 163 h 326"/>
                    <a:gd name="T50" fmla="*/ 306 w 326"/>
                    <a:gd name="T51" fmla="*/ 168 h 3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26" h="326">
                      <a:moveTo>
                        <a:pt x="323" y="157"/>
                      </a:moveTo>
                      <a:cubicBezTo>
                        <a:pt x="169" y="2"/>
                        <a:pt x="169" y="2"/>
                        <a:pt x="169" y="2"/>
                      </a:cubicBezTo>
                      <a:cubicBezTo>
                        <a:pt x="167" y="0"/>
                        <a:pt x="164" y="0"/>
                        <a:pt x="163" y="0"/>
                      </a:cubicBezTo>
                      <a:cubicBezTo>
                        <a:pt x="162" y="0"/>
                        <a:pt x="159" y="0"/>
                        <a:pt x="157" y="2"/>
                      </a:cubicBezTo>
                      <a:cubicBezTo>
                        <a:pt x="3" y="157"/>
                        <a:pt x="3" y="157"/>
                        <a:pt x="3" y="157"/>
                      </a:cubicBezTo>
                      <a:cubicBezTo>
                        <a:pt x="1" y="158"/>
                        <a:pt x="0" y="160"/>
                        <a:pt x="0" y="163"/>
                      </a:cubicBezTo>
                      <a:cubicBezTo>
                        <a:pt x="0" y="165"/>
                        <a:pt x="1" y="167"/>
                        <a:pt x="3" y="169"/>
                      </a:cubicBezTo>
                      <a:cubicBezTo>
                        <a:pt x="157" y="323"/>
                        <a:pt x="157" y="323"/>
                        <a:pt x="157" y="323"/>
                      </a:cubicBezTo>
                      <a:cubicBezTo>
                        <a:pt x="159" y="325"/>
                        <a:pt x="162" y="326"/>
                        <a:pt x="163" y="326"/>
                      </a:cubicBezTo>
                      <a:cubicBezTo>
                        <a:pt x="164" y="326"/>
                        <a:pt x="167" y="325"/>
                        <a:pt x="169" y="323"/>
                      </a:cubicBezTo>
                      <a:cubicBezTo>
                        <a:pt x="323" y="169"/>
                        <a:pt x="323" y="169"/>
                        <a:pt x="323" y="169"/>
                      </a:cubicBezTo>
                      <a:cubicBezTo>
                        <a:pt x="325" y="167"/>
                        <a:pt x="326" y="164"/>
                        <a:pt x="326" y="163"/>
                      </a:cubicBezTo>
                      <a:cubicBezTo>
                        <a:pt x="326" y="161"/>
                        <a:pt x="325" y="159"/>
                        <a:pt x="323" y="157"/>
                      </a:cubicBezTo>
                      <a:close/>
                      <a:moveTo>
                        <a:pt x="306" y="168"/>
                      </a:moveTo>
                      <a:cubicBezTo>
                        <a:pt x="168" y="306"/>
                        <a:pt x="168" y="306"/>
                        <a:pt x="168" y="306"/>
                      </a:cubicBezTo>
                      <a:cubicBezTo>
                        <a:pt x="167" y="308"/>
                        <a:pt x="164" y="308"/>
                        <a:pt x="163" y="308"/>
                      </a:cubicBezTo>
                      <a:cubicBezTo>
                        <a:pt x="162" y="308"/>
                        <a:pt x="159" y="308"/>
                        <a:pt x="157" y="306"/>
                      </a:cubicBezTo>
                      <a:cubicBezTo>
                        <a:pt x="20" y="168"/>
                        <a:pt x="20" y="168"/>
                        <a:pt x="20" y="168"/>
                      </a:cubicBezTo>
                      <a:cubicBezTo>
                        <a:pt x="18" y="167"/>
                        <a:pt x="17" y="165"/>
                        <a:pt x="17" y="163"/>
                      </a:cubicBezTo>
                      <a:cubicBezTo>
                        <a:pt x="17" y="161"/>
                        <a:pt x="18" y="159"/>
                        <a:pt x="20" y="157"/>
                      </a:cubicBezTo>
                      <a:cubicBezTo>
                        <a:pt x="157" y="19"/>
                        <a:pt x="157" y="19"/>
                        <a:pt x="157" y="19"/>
                      </a:cubicBezTo>
                      <a:cubicBezTo>
                        <a:pt x="159" y="17"/>
                        <a:pt x="162" y="17"/>
                        <a:pt x="163" y="17"/>
                      </a:cubicBezTo>
                      <a:cubicBezTo>
                        <a:pt x="164" y="17"/>
                        <a:pt x="167" y="17"/>
                        <a:pt x="168" y="19"/>
                      </a:cubicBezTo>
                      <a:cubicBezTo>
                        <a:pt x="306" y="157"/>
                        <a:pt x="306" y="157"/>
                        <a:pt x="306" y="157"/>
                      </a:cubicBezTo>
                      <a:cubicBezTo>
                        <a:pt x="308" y="159"/>
                        <a:pt x="309" y="161"/>
                        <a:pt x="309" y="163"/>
                      </a:cubicBezTo>
                      <a:cubicBezTo>
                        <a:pt x="309" y="164"/>
                        <a:pt x="308" y="166"/>
                        <a:pt x="306" y="168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85000"/>
                    <a:lumOff val="15000"/>
                  </a:sys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400">
                    <a:defRPr/>
                  </a:pPr>
                  <a:endParaRPr lang="en-US" sz="1800" kern="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7DE89CA-3F5A-5FDF-F629-EEA2F4C6F996}"/>
                </a:ext>
              </a:extLst>
            </p:cNvPr>
            <p:cNvSpPr txBox="1"/>
            <p:nvPr/>
          </p:nvSpPr>
          <p:spPr>
            <a:xfrm>
              <a:off x="6371735" y="4630092"/>
              <a:ext cx="1189156" cy="27979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prstClr val="black"/>
                  </a:solidFill>
                </a:rPr>
                <a:t>Content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F621BDA-9BC3-6C29-4319-C719F25626CA}"/>
              </a:ext>
            </a:extLst>
          </p:cNvPr>
          <p:cNvGrpSpPr/>
          <p:nvPr/>
        </p:nvGrpSpPr>
        <p:grpSpPr>
          <a:xfrm>
            <a:off x="1586250" y="5560668"/>
            <a:ext cx="4013490" cy="972206"/>
            <a:chOff x="4027695" y="1669969"/>
            <a:chExt cx="1722603" cy="97220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3D0243A-A0F9-B53E-F861-117E55F074B6}"/>
                </a:ext>
              </a:extLst>
            </p:cNvPr>
            <p:cNvSpPr txBox="1"/>
            <p:nvPr/>
          </p:nvSpPr>
          <p:spPr>
            <a:xfrm>
              <a:off x="4027695" y="2057400"/>
              <a:ext cx="17086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Targeted content and Valuable one to attract the customers 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5A7CAD4-E591-8F7A-32D2-C203D196288A}"/>
                </a:ext>
              </a:extLst>
            </p:cNvPr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Valuable content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C4BD9F7-15E0-D9B9-E2A4-E167FF6D37DD}"/>
              </a:ext>
            </a:extLst>
          </p:cNvPr>
          <p:cNvGrpSpPr/>
          <p:nvPr/>
        </p:nvGrpSpPr>
        <p:grpSpPr>
          <a:xfrm>
            <a:off x="7349687" y="2447903"/>
            <a:ext cx="4013490" cy="1464649"/>
            <a:chOff x="4027695" y="1669969"/>
            <a:chExt cx="1722603" cy="1464649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B7DF3B2-39CE-B682-8126-F40C37F0151D}"/>
                </a:ext>
              </a:extLst>
            </p:cNvPr>
            <p:cNvSpPr txBox="1"/>
            <p:nvPr/>
          </p:nvSpPr>
          <p:spPr>
            <a:xfrm>
              <a:off x="4027695" y="2057400"/>
              <a:ext cx="170866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With the aid of a model, select the necessary audience for the desired material. </a:t>
              </a:r>
            </a:p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Cost Effective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8A0562C-46DE-36E0-5ADB-6134EC9B0E3A}"/>
                </a:ext>
              </a:extLst>
            </p:cNvPr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Analyze and Act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FAD34C3-DECD-151B-3676-2D8A25832FE0}"/>
              </a:ext>
            </a:extLst>
          </p:cNvPr>
          <p:cNvGrpSpPr/>
          <p:nvPr/>
        </p:nvGrpSpPr>
        <p:grpSpPr>
          <a:xfrm>
            <a:off x="9540008" y="5333020"/>
            <a:ext cx="2234670" cy="1218428"/>
            <a:chOff x="4027695" y="1669969"/>
            <a:chExt cx="1722603" cy="1218428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12F9047-EB23-E819-B3FF-F7F913920FCD}"/>
                </a:ext>
              </a:extLst>
            </p:cNvPr>
            <p:cNvSpPr txBox="1"/>
            <p:nvPr/>
          </p:nvSpPr>
          <p:spPr>
            <a:xfrm>
              <a:off x="4027695" y="2057400"/>
              <a:ext cx="17226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Increased sales by running an effective marketing campaign.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2E68812-649A-2FC1-8837-CE4094D98963}"/>
                </a:ext>
              </a:extLst>
            </p:cNvPr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Email Marketing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FE4E34A-543F-9FE3-FBE2-DC8CAEB92407}"/>
              </a:ext>
            </a:extLst>
          </p:cNvPr>
          <p:cNvGrpSpPr/>
          <p:nvPr/>
        </p:nvGrpSpPr>
        <p:grpSpPr>
          <a:xfrm>
            <a:off x="4978110" y="1127978"/>
            <a:ext cx="4013490" cy="972206"/>
            <a:chOff x="4027695" y="1669969"/>
            <a:chExt cx="1722603" cy="972206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1C2FD1C-5173-8451-8C11-A93E82C30DD9}"/>
                </a:ext>
              </a:extLst>
            </p:cNvPr>
            <p:cNvSpPr txBox="1"/>
            <p:nvPr/>
          </p:nvSpPr>
          <p:spPr>
            <a:xfrm>
              <a:off x="4027695" y="2057400"/>
              <a:ext cx="17086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Gather the needed information more particularly significant</a:t>
              </a:r>
              <a:endParaRPr lang="en-US" sz="16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686A7AB-9EC9-798B-0B12-28B036553B7E}"/>
                </a:ext>
              </a:extLst>
            </p:cNvPr>
            <p:cNvSpPr txBox="1"/>
            <p:nvPr/>
          </p:nvSpPr>
          <p:spPr>
            <a:xfrm>
              <a:off x="4027695" y="1669969"/>
              <a:ext cx="172260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 Collection</a:t>
              </a:r>
            </a:p>
          </p:txBody>
        </p:sp>
      </p:grpSp>
      <p:sp>
        <p:nvSpPr>
          <p:cNvPr id="67" name="Title 66">
            <a:extLst>
              <a:ext uri="{FF2B5EF4-FFF2-40B4-BE49-F238E27FC236}">
                <a16:creationId xmlns:a16="http://schemas.microsoft.com/office/drawing/2014/main" id="{0F6A158F-E759-914F-B189-8B1F9C918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650" y="386586"/>
            <a:ext cx="10972801" cy="715961"/>
          </a:xfrm>
        </p:spPr>
        <p:txBody>
          <a:bodyPr>
            <a:normAutofit fontScale="90000"/>
          </a:bodyPr>
          <a:lstStyle/>
          <a:p>
            <a:r>
              <a:rPr lang="en-US" sz="4000" b="1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Roadmap</a:t>
            </a:r>
            <a:br>
              <a:rPr lang="en-US" b="1" dirty="0"/>
            </a:br>
            <a:endParaRPr lang="en-US" b="1" dirty="0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31AFC25-88EF-0C4D-BA38-514E257F949C}"/>
              </a:ext>
            </a:extLst>
          </p:cNvPr>
          <p:cNvCxnSpPr>
            <a:cxnSpLocks/>
          </p:cNvCxnSpPr>
          <p:nvPr/>
        </p:nvCxnSpPr>
        <p:spPr>
          <a:xfrm>
            <a:off x="122841" y="787033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7968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>
            <a:extLst>
              <a:ext uri="{FF2B5EF4-FFF2-40B4-BE49-F238E27FC236}">
                <a16:creationId xmlns:a16="http://schemas.microsoft.com/office/drawing/2014/main" id="{FC4DC87B-B592-6547-9A5C-17010D0806D4}"/>
              </a:ext>
            </a:extLst>
          </p:cNvPr>
          <p:cNvSpPr txBox="1">
            <a:spLocks/>
          </p:cNvSpPr>
          <p:nvPr/>
        </p:nvSpPr>
        <p:spPr>
          <a:xfrm>
            <a:off x="777331" y="158905"/>
            <a:ext cx="1934751" cy="513945"/>
          </a:xfrm>
          <a:prstGeom prst="rect">
            <a:avLst/>
          </a:prstGeom>
        </p:spPr>
        <p:txBody>
          <a:bodyPr vert="horz" wrap="square" lIns="0" tIns="11516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1516">
              <a:spcBef>
                <a:spcPts val="91"/>
              </a:spcBef>
            </a:pPr>
            <a:r>
              <a:rPr lang="en-GB" sz="3264" kern="0" spc="86" dirty="0">
                <a:solidFill>
                  <a:srgbClr val="262626"/>
                </a:solidFill>
              </a:rPr>
              <a:t>CONTENTS</a:t>
            </a:r>
            <a:endParaRPr lang="en-GB" sz="3264" kern="0" dirty="0">
              <a:solidFill>
                <a:srgbClr val="262626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9EFCAB-76E8-497B-9735-471C36ED0829}"/>
              </a:ext>
            </a:extLst>
          </p:cNvPr>
          <p:cNvSpPr txBox="1"/>
          <p:nvPr/>
        </p:nvSpPr>
        <p:spPr>
          <a:xfrm>
            <a:off x="303912" y="831755"/>
            <a:ext cx="5595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400" b="1" dirty="0">
              <a:solidFill>
                <a:schemeClr val="accent5"/>
              </a:solidFill>
              <a:latin typeface="+mj-lt"/>
              <a:ea typeface="Verdana" panose="020B0604030504040204" pitchFamily="34" charset="0"/>
            </a:endParaRPr>
          </a:p>
          <a:p>
            <a:endParaRPr lang="en-GB" sz="1400" b="1" dirty="0">
              <a:solidFill>
                <a:schemeClr val="accent5"/>
              </a:solidFill>
              <a:latin typeface="+mj-lt"/>
              <a:ea typeface="Verdana" panose="020B060403050404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9C1E2F-5D96-48AF-8FA0-2EAF1A1937F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9688203" y="7033453"/>
            <a:ext cx="309484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BC65FC4-572D-5C40-8252-01C270196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6000" cy="689808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BE8B0D4-3B6B-A74D-A27F-661E21BFE8BE}"/>
              </a:ext>
            </a:extLst>
          </p:cNvPr>
          <p:cNvSpPr/>
          <p:nvPr/>
        </p:nvSpPr>
        <p:spPr>
          <a:xfrm>
            <a:off x="303912" y="1513880"/>
            <a:ext cx="6096000" cy="363176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/>
            <a:r>
              <a:rPr lang="en-GB" sz="1400" b="1" dirty="0">
                <a:solidFill>
                  <a:srgbClr val="595959"/>
                </a:solidFill>
                <a:ea typeface="Verdana" panose="020B0604030504040204" pitchFamily="34" charset="0"/>
              </a:rPr>
              <a:t>Industry Overview				                     3		                             		           </a:t>
            </a:r>
            <a:r>
              <a:rPr lang="en-GB" sz="1200" b="1" dirty="0">
                <a:solidFill>
                  <a:srgbClr val="4BACC6"/>
                </a:solidFill>
                <a:ea typeface="Verdana" panose="020B0604030504040204" pitchFamily="34" charset="0"/>
              </a:rPr>
              <a:t>                                             </a:t>
            </a:r>
          </a:p>
          <a:p>
            <a:pPr lvl="0" algn="just"/>
            <a:r>
              <a:rPr lang="en-GB" sz="1400" b="1" dirty="0">
                <a:solidFill>
                  <a:srgbClr val="595959"/>
                </a:solidFill>
                <a:ea typeface="Verdana" panose="020B0604030504040204" pitchFamily="34" charset="0"/>
              </a:rPr>
              <a:t>Current Emailing System			                                            5	   			   </a:t>
            </a:r>
            <a:endParaRPr lang="en-GB" sz="1200" b="1" dirty="0">
              <a:solidFill>
                <a:srgbClr val="4BACC6"/>
              </a:solidFill>
              <a:ea typeface="Verdana" panose="020B0604030504040204" pitchFamily="34" charset="0"/>
            </a:endParaRPr>
          </a:p>
          <a:p>
            <a:pPr lvl="0" algn="just"/>
            <a:r>
              <a:rPr lang="en-GB" sz="1400" b="1" dirty="0">
                <a:solidFill>
                  <a:srgbClr val="595959"/>
                </a:solidFill>
                <a:ea typeface="Verdana" panose="020B0604030504040204" pitchFamily="34" charset="0"/>
              </a:rPr>
              <a:t>Key Managerial Insights  			                     7                                                                               </a:t>
            </a:r>
            <a:endParaRPr lang="en-GB" sz="1200" b="1" dirty="0">
              <a:solidFill>
                <a:srgbClr val="4BACC6"/>
              </a:solidFill>
              <a:ea typeface="Verdana" panose="020B0604030504040204" pitchFamily="34" charset="0"/>
            </a:endParaRPr>
          </a:p>
          <a:p>
            <a:pPr lvl="0"/>
            <a:endParaRPr lang="en-GB" sz="1200" b="1" dirty="0">
              <a:solidFill>
                <a:srgbClr val="4BACC6"/>
              </a:solidFill>
              <a:ea typeface="Verdana" panose="020B0604030504040204" pitchFamily="34" charset="0"/>
            </a:endParaRPr>
          </a:p>
          <a:p>
            <a:r>
              <a:rPr lang="en-GB" sz="1400" b="1" dirty="0">
                <a:solidFill>
                  <a:srgbClr val="595959"/>
                </a:solidFill>
                <a:ea typeface="Verdana" panose="020B0604030504040204" pitchFamily="34" charset="0"/>
              </a:rPr>
              <a:t>Overview of CRISP-DM Methodology			                   12</a:t>
            </a:r>
            <a:r>
              <a:rPr lang="en-GB" sz="1200" b="1" spc="30" dirty="0">
                <a:solidFill>
                  <a:srgbClr val="4BACC6"/>
                </a:solidFill>
                <a:cs typeface="Calibri"/>
              </a:rPr>
              <a:t>                                                                    </a:t>
            </a:r>
          </a:p>
          <a:p>
            <a:pPr lvl="0"/>
            <a:endParaRPr lang="en-GB" sz="1200" b="1" spc="30" dirty="0">
              <a:solidFill>
                <a:srgbClr val="4BACC6"/>
              </a:solidFill>
              <a:ea typeface="Verdana" panose="020B0604030504040204" pitchFamily="34" charset="0"/>
              <a:cs typeface="Calibri"/>
            </a:endParaRPr>
          </a:p>
          <a:p>
            <a:r>
              <a:rPr lang="en-GB" sz="1400" b="1" dirty="0">
                <a:solidFill>
                  <a:srgbClr val="595959"/>
                </a:solidFill>
                <a:ea typeface="Verdana" panose="020B0604030504040204" pitchFamily="34" charset="0"/>
              </a:rPr>
              <a:t>Our Model 					                   13                                                                      </a:t>
            </a:r>
            <a:r>
              <a:rPr lang="en-GB" sz="1200" b="1" spc="30" dirty="0">
                <a:solidFill>
                  <a:srgbClr val="4BACC6"/>
                </a:solidFill>
                <a:cs typeface="Calibri"/>
              </a:rPr>
              <a:t>                                           </a:t>
            </a:r>
            <a:endParaRPr lang="en-GB" sz="1200" b="1" dirty="0">
              <a:solidFill>
                <a:srgbClr val="4BACC6"/>
              </a:solidFill>
              <a:ea typeface="Verdana" panose="020B0604030504040204" pitchFamily="34" charset="0"/>
            </a:endParaRPr>
          </a:p>
          <a:p>
            <a:pPr lvl="0"/>
            <a:r>
              <a:rPr lang="en-GB" sz="1200" b="1" spc="30" dirty="0">
                <a:solidFill>
                  <a:srgbClr val="4BACC6"/>
                </a:solidFill>
                <a:ea typeface="Verdana" panose="020B0604030504040204" pitchFamily="34" charset="0"/>
                <a:cs typeface="Calibri"/>
              </a:rPr>
              <a:t> </a:t>
            </a:r>
          </a:p>
          <a:p>
            <a:r>
              <a:rPr lang="en-GB" sz="1400" b="1" dirty="0">
                <a:solidFill>
                  <a:srgbClr val="595959"/>
                </a:solidFill>
                <a:ea typeface="Verdana" panose="020B0604030504040204" pitchFamily="34" charset="0"/>
              </a:rPr>
              <a:t>Saving Your Money				                   14</a:t>
            </a:r>
            <a:endParaRPr lang="en-GB" sz="1200" b="1" spc="30" dirty="0">
              <a:solidFill>
                <a:srgbClr val="4BACC6"/>
              </a:solidFill>
              <a:ea typeface="Verdana" panose="020B0604030504040204" pitchFamily="34" charset="0"/>
              <a:cs typeface="Calibri"/>
            </a:endParaRPr>
          </a:p>
          <a:p>
            <a:endParaRPr lang="en-GB" sz="1200" b="1" spc="30" dirty="0">
              <a:solidFill>
                <a:srgbClr val="4BACC6"/>
              </a:solidFill>
              <a:ea typeface="Verdana" panose="020B0604030504040204" pitchFamily="34" charset="0"/>
              <a:cs typeface="Calibri"/>
            </a:endParaRPr>
          </a:p>
          <a:p>
            <a:r>
              <a:rPr lang="en-GB" sz="1400" b="1" dirty="0">
                <a:solidFill>
                  <a:srgbClr val="595959"/>
                </a:solidFill>
                <a:ea typeface="Verdana" panose="020B0604030504040204" pitchFamily="34" charset="0"/>
              </a:rPr>
              <a:t>Why us					                   15	</a:t>
            </a:r>
          </a:p>
          <a:p>
            <a:r>
              <a:rPr lang="en-GB" sz="1400" b="1" dirty="0">
                <a:solidFill>
                  <a:srgbClr val="595959"/>
                </a:solidFill>
                <a:ea typeface="Verdana" panose="020B0604030504040204" pitchFamily="34" charset="0"/>
              </a:rPr>
              <a:t>Suggestions for email templates &amp; Other Factors                                            16</a:t>
            </a:r>
          </a:p>
          <a:p>
            <a:endParaRPr lang="en-GB" sz="1400" b="1" dirty="0">
              <a:solidFill>
                <a:srgbClr val="595959"/>
              </a:solidFill>
              <a:ea typeface="Verdana" panose="020B0604030504040204" pitchFamily="34" charset="0"/>
            </a:endParaRPr>
          </a:p>
          <a:p>
            <a:r>
              <a:rPr lang="en-GB" sz="1400" b="1" dirty="0">
                <a:solidFill>
                  <a:srgbClr val="595959"/>
                </a:solidFill>
                <a:ea typeface="Verdana" panose="020B0604030504040204" pitchFamily="34" charset="0"/>
              </a:rPr>
              <a:t>Roadmap					                  18	                  </a:t>
            </a:r>
            <a:endParaRPr lang="en-GB" sz="1200" b="1" spc="30" dirty="0">
              <a:solidFill>
                <a:srgbClr val="4BACC6"/>
              </a:solidFill>
              <a:ea typeface="Verdana" panose="020B0604030504040204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72597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BA050-306B-B94B-BFC3-FAFE92C74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3071019"/>
            <a:ext cx="10972801" cy="715961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91384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B00E34-8594-9AFB-0946-0420AF36E5C2}"/>
              </a:ext>
            </a:extLst>
          </p:cNvPr>
          <p:cNvSpPr txBox="1"/>
          <p:nvPr/>
        </p:nvSpPr>
        <p:spPr>
          <a:xfrm>
            <a:off x="-830837" y="33880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n w="0"/>
                <a:solidFill>
                  <a:srgbClr val="26262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Universal Plus</a:t>
            </a:r>
            <a:endParaRPr lang="en-US" sz="4000" b="0" cap="none" spc="0" dirty="0">
              <a:ln w="0"/>
              <a:solidFill>
                <a:srgbClr val="262626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C81CB8-FFB4-FDF7-E914-B4EB465740C2}"/>
              </a:ext>
            </a:extLst>
          </p:cNvPr>
          <p:cNvGrpSpPr/>
          <p:nvPr/>
        </p:nvGrpSpPr>
        <p:grpSpPr>
          <a:xfrm>
            <a:off x="2047569" y="4089008"/>
            <a:ext cx="1349480" cy="1933744"/>
            <a:chOff x="2699666" y="3425371"/>
            <a:chExt cx="1132114" cy="2191658"/>
          </a:xfrm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F8ED2259-436B-7DF6-E7CE-490924D5CE12}"/>
                </a:ext>
              </a:extLst>
            </p:cNvPr>
            <p:cNvSpPr/>
            <p:nvPr/>
          </p:nvSpPr>
          <p:spPr>
            <a:xfrm>
              <a:off x="3265723" y="3425371"/>
              <a:ext cx="566057" cy="2191658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2EDF8028-DB8B-9E39-B9BC-5565B75211C2}"/>
                </a:ext>
              </a:extLst>
            </p:cNvPr>
            <p:cNvSpPr/>
            <p:nvPr/>
          </p:nvSpPr>
          <p:spPr>
            <a:xfrm flipH="1">
              <a:off x="2699666" y="3425371"/>
              <a:ext cx="566057" cy="2191658"/>
            </a:xfrm>
            <a:prstGeom prst="rtTriangle">
              <a:avLst/>
            </a:prstGeom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314F3DC-5B1A-6702-2410-CBE9017B3989}"/>
              </a:ext>
            </a:extLst>
          </p:cNvPr>
          <p:cNvGrpSpPr/>
          <p:nvPr/>
        </p:nvGrpSpPr>
        <p:grpSpPr>
          <a:xfrm>
            <a:off x="3397051" y="2987672"/>
            <a:ext cx="1349481" cy="3035081"/>
            <a:chOff x="3831780" y="2177143"/>
            <a:chExt cx="1132115" cy="3439886"/>
          </a:xfrm>
        </p:grpSpPr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D13CCDAB-2C78-D634-9A97-7C860210D7D1}"/>
                </a:ext>
              </a:extLst>
            </p:cNvPr>
            <p:cNvSpPr/>
            <p:nvPr/>
          </p:nvSpPr>
          <p:spPr>
            <a:xfrm>
              <a:off x="4397838" y="2177143"/>
              <a:ext cx="566057" cy="3439886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14586010-1CD4-4317-537B-94EF93693809}"/>
                </a:ext>
              </a:extLst>
            </p:cNvPr>
            <p:cNvSpPr/>
            <p:nvPr/>
          </p:nvSpPr>
          <p:spPr>
            <a:xfrm flipH="1">
              <a:off x="3831780" y="2177143"/>
              <a:ext cx="566057" cy="3439886"/>
            </a:xfrm>
            <a:prstGeom prst="rtTriangle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735D98-A9AE-2A73-3BA9-2B633EB22093}"/>
              </a:ext>
            </a:extLst>
          </p:cNvPr>
          <p:cNvGrpSpPr/>
          <p:nvPr/>
        </p:nvGrpSpPr>
        <p:grpSpPr>
          <a:xfrm>
            <a:off x="4746528" y="4434779"/>
            <a:ext cx="1349482" cy="1587975"/>
            <a:chOff x="4963893" y="3817257"/>
            <a:chExt cx="1132116" cy="1799772"/>
          </a:xfrm>
        </p:grpSpPr>
        <p:sp>
          <p:nvSpPr>
            <p:cNvPr id="11" name="Right Triangle 10">
              <a:extLst>
                <a:ext uri="{FF2B5EF4-FFF2-40B4-BE49-F238E27FC236}">
                  <a16:creationId xmlns:a16="http://schemas.microsoft.com/office/drawing/2014/main" id="{FB34F615-B561-3005-44A4-2524AFB12A52}"/>
                </a:ext>
              </a:extLst>
            </p:cNvPr>
            <p:cNvSpPr/>
            <p:nvPr/>
          </p:nvSpPr>
          <p:spPr>
            <a:xfrm>
              <a:off x="5529952" y="3817257"/>
              <a:ext cx="566057" cy="1799772"/>
            </a:xfrm>
            <a:prstGeom prst="rtTriangle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12" name="Right Triangle 11">
              <a:extLst>
                <a:ext uri="{FF2B5EF4-FFF2-40B4-BE49-F238E27FC236}">
                  <a16:creationId xmlns:a16="http://schemas.microsoft.com/office/drawing/2014/main" id="{4135D805-3BB3-BAAD-2B79-77EC8AAD28FA}"/>
                </a:ext>
              </a:extLst>
            </p:cNvPr>
            <p:cNvSpPr/>
            <p:nvPr/>
          </p:nvSpPr>
          <p:spPr>
            <a:xfrm flipH="1">
              <a:off x="4963893" y="3817257"/>
              <a:ext cx="566057" cy="1799772"/>
            </a:xfrm>
            <a:prstGeom prst="rtTriangle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9CF18E3-B175-90F8-8960-121AD60431BE}"/>
              </a:ext>
            </a:extLst>
          </p:cNvPr>
          <p:cNvGrpSpPr/>
          <p:nvPr/>
        </p:nvGrpSpPr>
        <p:grpSpPr>
          <a:xfrm>
            <a:off x="6096006" y="3589564"/>
            <a:ext cx="1349483" cy="2433188"/>
            <a:chOff x="6096004" y="2859314"/>
            <a:chExt cx="1132117" cy="2757715"/>
          </a:xfrm>
        </p:grpSpPr>
        <p:sp>
          <p:nvSpPr>
            <p:cNvPr id="14" name="Right Triangle 13">
              <a:extLst>
                <a:ext uri="{FF2B5EF4-FFF2-40B4-BE49-F238E27FC236}">
                  <a16:creationId xmlns:a16="http://schemas.microsoft.com/office/drawing/2014/main" id="{4905CD85-A25E-1A22-66D7-82BEBBABD57E}"/>
                </a:ext>
              </a:extLst>
            </p:cNvPr>
            <p:cNvSpPr/>
            <p:nvPr/>
          </p:nvSpPr>
          <p:spPr>
            <a:xfrm>
              <a:off x="6662064" y="2859314"/>
              <a:ext cx="566057" cy="2757715"/>
            </a:xfrm>
            <a:prstGeom prst="rt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15" name="Right Triangle 14">
              <a:extLst>
                <a:ext uri="{FF2B5EF4-FFF2-40B4-BE49-F238E27FC236}">
                  <a16:creationId xmlns:a16="http://schemas.microsoft.com/office/drawing/2014/main" id="{AF1429DD-E285-3FE5-CC4D-8694D03AA230}"/>
                </a:ext>
              </a:extLst>
            </p:cNvPr>
            <p:cNvSpPr/>
            <p:nvPr/>
          </p:nvSpPr>
          <p:spPr>
            <a:xfrm flipH="1">
              <a:off x="6096004" y="2859314"/>
              <a:ext cx="566057" cy="2757715"/>
            </a:xfrm>
            <a:prstGeom prst="rtTriangle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89B0F80-4CBF-A961-35D1-1D8FC3F754B0}"/>
              </a:ext>
            </a:extLst>
          </p:cNvPr>
          <p:cNvGrpSpPr/>
          <p:nvPr/>
        </p:nvGrpSpPr>
        <p:grpSpPr>
          <a:xfrm>
            <a:off x="7445478" y="4204267"/>
            <a:ext cx="1349484" cy="1818487"/>
            <a:chOff x="7228112" y="3556000"/>
            <a:chExt cx="1132118" cy="2061029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3776D66B-B34C-1875-ECD2-B918EDD0532A}"/>
                </a:ext>
              </a:extLst>
            </p:cNvPr>
            <p:cNvSpPr/>
            <p:nvPr/>
          </p:nvSpPr>
          <p:spPr>
            <a:xfrm>
              <a:off x="7794173" y="3556000"/>
              <a:ext cx="566057" cy="2061029"/>
            </a:xfrm>
            <a:prstGeom prst="rtTriangl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F3C68E30-BDAF-6AB8-54F4-0AE7A7C7212C}"/>
                </a:ext>
              </a:extLst>
            </p:cNvPr>
            <p:cNvSpPr/>
            <p:nvPr/>
          </p:nvSpPr>
          <p:spPr>
            <a:xfrm flipH="1">
              <a:off x="7228112" y="3556000"/>
              <a:ext cx="566057" cy="2061029"/>
            </a:xfrm>
            <a:prstGeom prst="rtTriangle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7CEBF22-CD95-C9D1-AFC5-981B6FDB318B}"/>
              </a:ext>
            </a:extLst>
          </p:cNvPr>
          <p:cNvGrpSpPr/>
          <p:nvPr/>
        </p:nvGrpSpPr>
        <p:grpSpPr>
          <a:xfrm>
            <a:off x="8794945" y="4844578"/>
            <a:ext cx="1349486" cy="1178175"/>
            <a:chOff x="8360216" y="4281714"/>
            <a:chExt cx="1132119" cy="1335315"/>
          </a:xfrm>
        </p:grpSpPr>
        <p:sp>
          <p:nvSpPr>
            <p:cNvPr id="20" name="Right Triangle 19">
              <a:extLst>
                <a:ext uri="{FF2B5EF4-FFF2-40B4-BE49-F238E27FC236}">
                  <a16:creationId xmlns:a16="http://schemas.microsoft.com/office/drawing/2014/main" id="{77198BF6-204A-9467-3F0C-C859478A379B}"/>
                </a:ext>
              </a:extLst>
            </p:cNvPr>
            <p:cNvSpPr/>
            <p:nvPr/>
          </p:nvSpPr>
          <p:spPr>
            <a:xfrm>
              <a:off x="8926278" y="4281714"/>
              <a:ext cx="566057" cy="1335315"/>
            </a:xfrm>
            <a:prstGeom prst="rtTriangl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sp>
          <p:nvSpPr>
            <p:cNvPr id="21" name="Right Triangle 20">
              <a:extLst>
                <a:ext uri="{FF2B5EF4-FFF2-40B4-BE49-F238E27FC236}">
                  <a16:creationId xmlns:a16="http://schemas.microsoft.com/office/drawing/2014/main" id="{3DEE0516-A07D-5117-2471-8EB718A6D939}"/>
                </a:ext>
              </a:extLst>
            </p:cNvPr>
            <p:cNvSpPr/>
            <p:nvPr/>
          </p:nvSpPr>
          <p:spPr>
            <a:xfrm flipH="1">
              <a:off x="8360216" y="4281714"/>
              <a:ext cx="566057" cy="1335315"/>
            </a:xfrm>
            <a:prstGeom prst="rtTriangl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</p:grpSp>
      <p:sp>
        <p:nvSpPr>
          <p:cNvPr id="22" name="Rounded Rectangle 217">
            <a:extLst>
              <a:ext uri="{FF2B5EF4-FFF2-40B4-BE49-F238E27FC236}">
                <a16:creationId xmlns:a16="http://schemas.microsoft.com/office/drawing/2014/main" id="{F1CC081E-B5AC-A5CD-B388-3CB1F30D5C21}"/>
              </a:ext>
            </a:extLst>
          </p:cNvPr>
          <p:cNvSpPr/>
          <p:nvPr/>
        </p:nvSpPr>
        <p:spPr>
          <a:xfrm>
            <a:off x="3769022" y="2106379"/>
            <a:ext cx="548497" cy="548497"/>
          </a:xfrm>
          <a:prstGeom prst="round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3" name="Rounded Rectangle 218">
            <a:extLst>
              <a:ext uri="{FF2B5EF4-FFF2-40B4-BE49-F238E27FC236}">
                <a16:creationId xmlns:a16="http://schemas.microsoft.com/office/drawing/2014/main" id="{CEBC0700-3D1A-949E-C358-29DBB3EB2E56}"/>
              </a:ext>
            </a:extLst>
          </p:cNvPr>
          <p:cNvSpPr/>
          <p:nvPr/>
        </p:nvSpPr>
        <p:spPr>
          <a:xfrm>
            <a:off x="5118502" y="3540678"/>
            <a:ext cx="548497" cy="548497"/>
          </a:xfrm>
          <a:prstGeom prst="roundRect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4" name="Rounded Rectangle 219">
            <a:extLst>
              <a:ext uri="{FF2B5EF4-FFF2-40B4-BE49-F238E27FC236}">
                <a16:creationId xmlns:a16="http://schemas.microsoft.com/office/drawing/2014/main" id="{5D057CC6-60F8-112E-ACB7-4953013C4704}"/>
              </a:ext>
            </a:extLst>
          </p:cNvPr>
          <p:cNvSpPr/>
          <p:nvPr/>
        </p:nvSpPr>
        <p:spPr>
          <a:xfrm>
            <a:off x="6467978" y="2746692"/>
            <a:ext cx="548497" cy="548497"/>
          </a:xfrm>
          <a:prstGeom prst="roundRect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5" name="Rounded Rectangle 221">
            <a:extLst>
              <a:ext uri="{FF2B5EF4-FFF2-40B4-BE49-F238E27FC236}">
                <a16:creationId xmlns:a16="http://schemas.microsoft.com/office/drawing/2014/main" id="{19059351-1F7A-33A1-DA98-F154FAC95429}"/>
              </a:ext>
            </a:extLst>
          </p:cNvPr>
          <p:cNvSpPr/>
          <p:nvPr/>
        </p:nvSpPr>
        <p:spPr>
          <a:xfrm>
            <a:off x="9166921" y="3944076"/>
            <a:ext cx="548497" cy="548497"/>
          </a:xfrm>
          <a:prstGeom prst="roundRect">
            <a:avLst/>
          </a:prstGeom>
          <a:solidFill>
            <a:schemeClr val="accent6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6" name="Rounded Rectangle 216">
            <a:extLst>
              <a:ext uri="{FF2B5EF4-FFF2-40B4-BE49-F238E27FC236}">
                <a16:creationId xmlns:a16="http://schemas.microsoft.com/office/drawing/2014/main" id="{B0A2BD0E-37D1-EDCA-61DD-9325630B3DF6}"/>
              </a:ext>
            </a:extLst>
          </p:cNvPr>
          <p:cNvSpPr/>
          <p:nvPr/>
        </p:nvSpPr>
        <p:spPr>
          <a:xfrm>
            <a:off x="2384939" y="3207717"/>
            <a:ext cx="548497" cy="548497"/>
          </a:xfrm>
          <a:prstGeom prst="roundRect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126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144DB-7AC1-F467-F918-0FA1DD1A0B61}"/>
              </a:ext>
            </a:extLst>
          </p:cNvPr>
          <p:cNvSpPr/>
          <p:nvPr/>
        </p:nvSpPr>
        <p:spPr>
          <a:xfrm>
            <a:off x="1909813" y="2756821"/>
            <a:ext cx="1498748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91BD63-062E-D33B-6C13-B43D7997541E}"/>
              </a:ext>
            </a:extLst>
          </p:cNvPr>
          <p:cNvSpPr/>
          <p:nvPr/>
        </p:nvSpPr>
        <p:spPr>
          <a:xfrm>
            <a:off x="4665604" y="3044476"/>
            <a:ext cx="1498748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C9581A-DF27-883E-AC9E-4FD9A5402270}"/>
              </a:ext>
            </a:extLst>
          </p:cNvPr>
          <p:cNvSpPr/>
          <p:nvPr/>
        </p:nvSpPr>
        <p:spPr>
          <a:xfrm>
            <a:off x="5976755" y="2187620"/>
            <a:ext cx="1498748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D5B3644-72E7-6D91-F71C-49FF596E283B}"/>
              </a:ext>
            </a:extLst>
          </p:cNvPr>
          <p:cNvSpPr/>
          <p:nvPr/>
        </p:nvSpPr>
        <p:spPr>
          <a:xfrm>
            <a:off x="3320089" y="1492897"/>
            <a:ext cx="1498748" cy="646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Subscriber List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104B219-B74B-D941-B163-C823446C4867}"/>
              </a:ext>
            </a:extLst>
          </p:cNvPr>
          <p:cNvSpPr/>
          <p:nvPr/>
        </p:nvSpPr>
        <p:spPr>
          <a:xfrm>
            <a:off x="7369075" y="2839868"/>
            <a:ext cx="1498748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Reliability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2E00BE0-A7EB-6F3A-410E-EB26428FB083}"/>
              </a:ext>
            </a:extLst>
          </p:cNvPr>
          <p:cNvSpPr/>
          <p:nvPr/>
        </p:nvSpPr>
        <p:spPr>
          <a:xfrm>
            <a:off x="8714645" y="3436769"/>
            <a:ext cx="1498748" cy="36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126"/>
            <a:r>
              <a:rPr lang="en-US" sz="1799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ROI</a:t>
            </a:r>
          </a:p>
        </p:txBody>
      </p:sp>
      <p:grpSp>
        <p:nvGrpSpPr>
          <p:cNvPr id="33" name="Group 4">
            <a:extLst>
              <a:ext uri="{FF2B5EF4-FFF2-40B4-BE49-F238E27FC236}">
                <a16:creationId xmlns:a16="http://schemas.microsoft.com/office/drawing/2014/main" id="{598E3018-FE5D-2030-869B-262F2578CE2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572691" y="3362141"/>
            <a:ext cx="172993" cy="239651"/>
            <a:chOff x="556" y="579"/>
            <a:chExt cx="109" cy="151"/>
          </a:xfrm>
          <a:solidFill>
            <a:schemeClr val="bg1"/>
          </a:solidFill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2BB08015-92E1-54CE-C2E8-C0E2620D31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6" y="579"/>
              <a:ext cx="109" cy="151"/>
            </a:xfrm>
            <a:custGeom>
              <a:avLst/>
              <a:gdLst>
                <a:gd name="T0" fmla="*/ 1101 w 2296"/>
                <a:gd name="T1" fmla="*/ 2503 h 3171"/>
                <a:gd name="T2" fmla="*/ 936 w 2296"/>
                <a:gd name="T3" fmla="*/ 2512 h 3171"/>
                <a:gd name="T4" fmla="*/ 911 w 2296"/>
                <a:gd name="T5" fmla="*/ 2640 h 3171"/>
                <a:gd name="T6" fmla="*/ 809 w 2296"/>
                <a:gd name="T7" fmla="*/ 2755 h 3171"/>
                <a:gd name="T8" fmla="*/ 658 w 2296"/>
                <a:gd name="T9" fmla="*/ 2800 h 3171"/>
                <a:gd name="T10" fmla="*/ 506 w 2296"/>
                <a:gd name="T11" fmla="*/ 2755 h 3171"/>
                <a:gd name="T12" fmla="*/ 405 w 2296"/>
                <a:gd name="T13" fmla="*/ 2640 h 3171"/>
                <a:gd name="T14" fmla="*/ 382 w 2296"/>
                <a:gd name="T15" fmla="*/ 2481 h 3171"/>
                <a:gd name="T16" fmla="*/ 451 w 2296"/>
                <a:gd name="T17" fmla="*/ 2338 h 3171"/>
                <a:gd name="T18" fmla="*/ 249 w 2296"/>
                <a:gd name="T19" fmla="*/ 1995 h 3171"/>
                <a:gd name="T20" fmla="*/ 1413 w 2296"/>
                <a:gd name="T21" fmla="*/ 1848 h 3171"/>
                <a:gd name="T22" fmla="*/ 1333 w 2296"/>
                <a:gd name="T23" fmla="*/ 1902 h 3171"/>
                <a:gd name="T24" fmla="*/ 1210 w 2296"/>
                <a:gd name="T25" fmla="*/ 1991 h 3171"/>
                <a:gd name="T26" fmla="*/ 1063 w 2296"/>
                <a:gd name="T27" fmla="*/ 2098 h 3171"/>
                <a:gd name="T28" fmla="*/ 909 w 2296"/>
                <a:gd name="T29" fmla="*/ 2213 h 3171"/>
                <a:gd name="T30" fmla="*/ 763 w 2296"/>
                <a:gd name="T31" fmla="*/ 2323 h 3171"/>
                <a:gd name="T32" fmla="*/ 672 w 2296"/>
                <a:gd name="T33" fmla="*/ 2366 h 3171"/>
                <a:gd name="T34" fmla="*/ 577 w 2296"/>
                <a:gd name="T35" fmla="*/ 2386 h 3171"/>
                <a:gd name="T36" fmla="*/ 508 w 2296"/>
                <a:gd name="T37" fmla="*/ 2468 h 3171"/>
                <a:gd name="T38" fmla="*/ 508 w 2296"/>
                <a:gd name="T39" fmla="*/ 2578 h 3171"/>
                <a:gd name="T40" fmla="*/ 577 w 2296"/>
                <a:gd name="T41" fmla="*/ 2660 h 3171"/>
                <a:gd name="T42" fmla="*/ 686 w 2296"/>
                <a:gd name="T43" fmla="*/ 2678 h 3171"/>
                <a:gd name="T44" fmla="*/ 779 w 2296"/>
                <a:gd name="T45" fmla="*/ 2625 h 3171"/>
                <a:gd name="T46" fmla="*/ 817 w 2296"/>
                <a:gd name="T47" fmla="*/ 2522 h 3171"/>
                <a:gd name="T48" fmla="*/ 870 w 2296"/>
                <a:gd name="T49" fmla="*/ 2444 h 3171"/>
                <a:gd name="T50" fmla="*/ 996 w 2296"/>
                <a:gd name="T51" fmla="*/ 2312 h 3171"/>
                <a:gd name="T52" fmla="*/ 1130 w 2296"/>
                <a:gd name="T53" fmla="*/ 2173 h 3171"/>
                <a:gd name="T54" fmla="*/ 1255 w 2296"/>
                <a:gd name="T55" fmla="*/ 2040 h 3171"/>
                <a:gd name="T56" fmla="*/ 1357 w 2296"/>
                <a:gd name="T57" fmla="*/ 1930 h 3171"/>
                <a:gd name="T58" fmla="*/ 1421 w 2296"/>
                <a:gd name="T59" fmla="*/ 1858 h 3171"/>
                <a:gd name="T60" fmla="*/ 1146 w 2296"/>
                <a:gd name="T61" fmla="*/ 269 h 3171"/>
                <a:gd name="T62" fmla="*/ 848 w 2296"/>
                <a:gd name="T63" fmla="*/ 317 h 3171"/>
                <a:gd name="T64" fmla="*/ 588 w 2296"/>
                <a:gd name="T65" fmla="*/ 450 h 3171"/>
                <a:gd name="T66" fmla="*/ 383 w 2296"/>
                <a:gd name="T67" fmla="*/ 654 h 3171"/>
                <a:gd name="T68" fmla="*/ 249 w 2296"/>
                <a:gd name="T69" fmla="*/ 913 h 3171"/>
                <a:gd name="T70" fmla="*/ 200 w 2296"/>
                <a:gd name="T71" fmla="*/ 1210 h 3171"/>
                <a:gd name="T72" fmla="*/ 248 w 2296"/>
                <a:gd name="T73" fmla="*/ 1504 h 3171"/>
                <a:gd name="T74" fmla="*/ 378 w 2296"/>
                <a:gd name="T75" fmla="*/ 1760 h 3171"/>
                <a:gd name="T76" fmla="*/ 578 w 2296"/>
                <a:gd name="T77" fmla="*/ 1962 h 3171"/>
                <a:gd name="T78" fmla="*/ 832 w 2296"/>
                <a:gd name="T79" fmla="*/ 2098 h 3171"/>
                <a:gd name="T80" fmla="*/ 1096 w 2296"/>
                <a:gd name="T81" fmla="*/ 1974 h 3171"/>
                <a:gd name="T82" fmla="*/ 1264 w 2296"/>
                <a:gd name="T83" fmla="*/ 1850 h 3171"/>
                <a:gd name="T84" fmla="*/ 1376 w 2296"/>
                <a:gd name="T85" fmla="*/ 1772 h 3171"/>
                <a:gd name="T86" fmla="*/ 1447 w 2296"/>
                <a:gd name="T87" fmla="*/ 1731 h 3171"/>
                <a:gd name="T88" fmla="*/ 1488 w 2296"/>
                <a:gd name="T89" fmla="*/ 1719 h 3171"/>
                <a:gd name="T90" fmla="*/ 1515 w 2296"/>
                <a:gd name="T91" fmla="*/ 1731 h 3171"/>
                <a:gd name="T92" fmla="*/ 1536 w 2296"/>
                <a:gd name="T93" fmla="*/ 1752 h 3171"/>
                <a:gd name="T94" fmla="*/ 1545 w 2296"/>
                <a:gd name="T95" fmla="*/ 1770 h 3171"/>
                <a:gd name="T96" fmla="*/ 1541 w 2296"/>
                <a:gd name="T97" fmla="*/ 1804 h 3171"/>
                <a:gd name="T98" fmla="*/ 1511 w 2296"/>
                <a:gd name="T99" fmla="*/ 1864 h 3171"/>
                <a:gd name="T100" fmla="*/ 1443 w 2296"/>
                <a:gd name="T101" fmla="*/ 1958 h 3171"/>
                <a:gd name="T102" fmla="*/ 1323 w 2296"/>
                <a:gd name="T103" fmla="*/ 2098 h 3171"/>
                <a:gd name="T104" fmla="*/ 1504 w 2296"/>
                <a:gd name="T105" fmla="*/ 2081 h 3171"/>
                <a:gd name="T106" fmla="*/ 1756 w 2296"/>
                <a:gd name="T107" fmla="*/ 1931 h 3171"/>
                <a:gd name="T108" fmla="*/ 1948 w 2296"/>
                <a:gd name="T109" fmla="*/ 1711 h 3171"/>
                <a:gd name="T110" fmla="*/ 2064 w 2296"/>
                <a:gd name="T111" fmla="*/ 1439 h 3171"/>
                <a:gd name="T112" fmla="*/ 2089 w 2296"/>
                <a:gd name="T113" fmla="*/ 1134 h 3171"/>
                <a:gd name="T114" fmla="*/ 2019 w 2296"/>
                <a:gd name="T115" fmla="*/ 844 h 3171"/>
                <a:gd name="T116" fmla="*/ 1865 w 2296"/>
                <a:gd name="T117" fmla="*/ 598 h 3171"/>
                <a:gd name="T118" fmla="*/ 1645 w 2296"/>
                <a:gd name="T119" fmla="*/ 410 h 3171"/>
                <a:gd name="T120" fmla="*/ 1374 w 2296"/>
                <a:gd name="T121" fmla="*/ 297 h 3171"/>
                <a:gd name="T122" fmla="*/ 0 w 2296"/>
                <a:gd name="T123" fmla="*/ 0 h 3171"/>
                <a:gd name="T124" fmla="*/ 0 w 2296"/>
                <a:gd name="T125" fmla="*/ 0 h 3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96" h="3171">
                  <a:moveTo>
                    <a:pt x="249" y="1995"/>
                  </a:moveTo>
                  <a:lnTo>
                    <a:pt x="249" y="2887"/>
                  </a:lnTo>
                  <a:lnTo>
                    <a:pt x="1101" y="2887"/>
                  </a:lnTo>
                  <a:lnTo>
                    <a:pt x="1101" y="2503"/>
                  </a:lnTo>
                  <a:lnTo>
                    <a:pt x="935" y="2500"/>
                  </a:lnTo>
                  <a:lnTo>
                    <a:pt x="935" y="2500"/>
                  </a:lnTo>
                  <a:lnTo>
                    <a:pt x="934" y="2501"/>
                  </a:lnTo>
                  <a:lnTo>
                    <a:pt x="936" y="2512"/>
                  </a:lnTo>
                  <a:lnTo>
                    <a:pt x="937" y="2522"/>
                  </a:lnTo>
                  <a:lnTo>
                    <a:pt x="934" y="2564"/>
                  </a:lnTo>
                  <a:lnTo>
                    <a:pt x="924" y="2603"/>
                  </a:lnTo>
                  <a:lnTo>
                    <a:pt x="911" y="2640"/>
                  </a:lnTo>
                  <a:lnTo>
                    <a:pt x="891" y="2674"/>
                  </a:lnTo>
                  <a:lnTo>
                    <a:pt x="868" y="2705"/>
                  </a:lnTo>
                  <a:lnTo>
                    <a:pt x="840" y="2732"/>
                  </a:lnTo>
                  <a:lnTo>
                    <a:pt x="809" y="2755"/>
                  </a:lnTo>
                  <a:lnTo>
                    <a:pt x="775" y="2774"/>
                  </a:lnTo>
                  <a:lnTo>
                    <a:pt x="738" y="2788"/>
                  </a:lnTo>
                  <a:lnTo>
                    <a:pt x="700" y="2797"/>
                  </a:lnTo>
                  <a:lnTo>
                    <a:pt x="658" y="2800"/>
                  </a:lnTo>
                  <a:lnTo>
                    <a:pt x="617" y="2797"/>
                  </a:lnTo>
                  <a:lnTo>
                    <a:pt x="577" y="2788"/>
                  </a:lnTo>
                  <a:lnTo>
                    <a:pt x="540" y="2774"/>
                  </a:lnTo>
                  <a:lnTo>
                    <a:pt x="506" y="2755"/>
                  </a:lnTo>
                  <a:lnTo>
                    <a:pt x="475" y="2732"/>
                  </a:lnTo>
                  <a:lnTo>
                    <a:pt x="448" y="2705"/>
                  </a:lnTo>
                  <a:lnTo>
                    <a:pt x="424" y="2674"/>
                  </a:lnTo>
                  <a:lnTo>
                    <a:pt x="405" y="2640"/>
                  </a:lnTo>
                  <a:lnTo>
                    <a:pt x="391" y="2603"/>
                  </a:lnTo>
                  <a:lnTo>
                    <a:pt x="382" y="2564"/>
                  </a:lnTo>
                  <a:lnTo>
                    <a:pt x="379" y="2522"/>
                  </a:lnTo>
                  <a:lnTo>
                    <a:pt x="382" y="2481"/>
                  </a:lnTo>
                  <a:lnTo>
                    <a:pt x="392" y="2441"/>
                  </a:lnTo>
                  <a:lnTo>
                    <a:pt x="406" y="2404"/>
                  </a:lnTo>
                  <a:lnTo>
                    <a:pt x="426" y="2370"/>
                  </a:lnTo>
                  <a:lnTo>
                    <a:pt x="451" y="2338"/>
                  </a:lnTo>
                  <a:lnTo>
                    <a:pt x="479" y="2311"/>
                  </a:lnTo>
                  <a:lnTo>
                    <a:pt x="511" y="2287"/>
                  </a:lnTo>
                  <a:lnTo>
                    <a:pt x="546" y="2269"/>
                  </a:lnTo>
                  <a:lnTo>
                    <a:pt x="249" y="1995"/>
                  </a:lnTo>
                  <a:close/>
                  <a:moveTo>
                    <a:pt x="1435" y="1837"/>
                  </a:moveTo>
                  <a:lnTo>
                    <a:pt x="1432" y="1838"/>
                  </a:lnTo>
                  <a:lnTo>
                    <a:pt x="1425" y="1841"/>
                  </a:lnTo>
                  <a:lnTo>
                    <a:pt x="1413" y="1848"/>
                  </a:lnTo>
                  <a:lnTo>
                    <a:pt x="1398" y="1858"/>
                  </a:lnTo>
                  <a:lnTo>
                    <a:pt x="1379" y="1870"/>
                  </a:lnTo>
                  <a:lnTo>
                    <a:pt x="1358" y="1885"/>
                  </a:lnTo>
                  <a:lnTo>
                    <a:pt x="1333" y="1902"/>
                  </a:lnTo>
                  <a:lnTo>
                    <a:pt x="1306" y="1921"/>
                  </a:lnTo>
                  <a:lnTo>
                    <a:pt x="1276" y="1943"/>
                  </a:lnTo>
                  <a:lnTo>
                    <a:pt x="1244" y="1966"/>
                  </a:lnTo>
                  <a:lnTo>
                    <a:pt x="1210" y="1991"/>
                  </a:lnTo>
                  <a:lnTo>
                    <a:pt x="1175" y="2015"/>
                  </a:lnTo>
                  <a:lnTo>
                    <a:pt x="1139" y="2042"/>
                  </a:lnTo>
                  <a:lnTo>
                    <a:pt x="1102" y="2070"/>
                  </a:lnTo>
                  <a:lnTo>
                    <a:pt x="1063" y="2098"/>
                  </a:lnTo>
                  <a:lnTo>
                    <a:pt x="1025" y="2127"/>
                  </a:lnTo>
                  <a:lnTo>
                    <a:pt x="986" y="2155"/>
                  </a:lnTo>
                  <a:lnTo>
                    <a:pt x="947" y="2184"/>
                  </a:lnTo>
                  <a:lnTo>
                    <a:pt x="909" y="2213"/>
                  </a:lnTo>
                  <a:lnTo>
                    <a:pt x="871" y="2242"/>
                  </a:lnTo>
                  <a:lnTo>
                    <a:pt x="833" y="2270"/>
                  </a:lnTo>
                  <a:lnTo>
                    <a:pt x="797" y="2298"/>
                  </a:lnTo>
                  <a:lnTo>
                    <a:pt x="763" y="2323"/>
                  </a:lnTo>
                  <a:lnTo>
                    <a:pt x="730" y="2349"/>
                  </a:lnTo>
                  <a:lnTo>
                    <a:pt x="699" y="2373"/>
                  </a:lnTo>
                  <a:lnTo>
                    <a:pt x="685" y="2369"/>
                  </a:lnTo>
                  <a:lnTo>
                    <a:pt x="672" y="2366"/>
                  </a:lnTo>
                  <a:lnTo>
                    <a:pt x="658" y="2365"/>
                  </a:lnTo>
                  <a:lnTo>
                    <a:pt x="629" y="2367"/>
                  </a:lnTo>
                  <a:lnTo>
                    <a:pt x="602" y="2374"/>
                  </a:lnTo>
                  <a:lnTo>
                    <a:pt x="577" y="2386"/>
                  </a:lnTo>
                  <a:lnTo>
                    <a:pt x="555" y="2402"/>
                  </a:lnTo>
                  <a:lnTo>
                    <a:pt x="536" y="2420"/>
                  </a:lnTo>
                  <a:lnTo>
                    <a:pt x="520" y="2443"/>
                  </a:lnTo>
                  <a:lnTo>
                    <a:pt x="508" y="2468"/>
                  </a:lnTo>
                  <a:lnTo>
                    <a:pt x="501" y="2495"/>
                  </a:lnTo>
                  <a:lnTo>
                    <a:pt x="498" y="2522"/>
                  </a:lnTo>
                  <a:lnTo>
                    <a:pt x="501" y="2551"/>
                  </a:lnTo>
                  <a:lnTo>
                    <a:pt x="508" y="2578"/>
                  </a:lnTo>
                  <a:lnTo>
                    <a:pt x="520" y="2603"/>
                  </a:lnTo>
                  <a:lnTo>
                    <a:pt x="536" y="2625"/>
                  </a:lnTo>
                  <a:lnTo>
                    <a:pt x="555" y="2644"/>
                  </a:lnTo>
                  <a:lnTo>
                    <a:pt x="577" y="2660"/>
                  </a:lnTo>
                  <a:lnTo>
                    <a:pt x="602" y="2671"/>
                  </a:lnTo>
                  <a:lnTo>
                    <a:pt x="629" y="2678"/>
                  </a:lnTo>
                  <a:lnTo>
                    <a:pt x="658" y="2681"/>
                  </a:lnTo>
                  <a:lnTo>
                    <a:pt x="686" y="2678"/>
                  </a:lnTo>
                  <a:lnTo>
                    <a:pt x="713" y="2671"/>
                  </a:lnTo>
                  <a:lnTo>
                    <a:pt x="738" y="2660"/>
                  </a:lnTo>
                  <a:lnTo>
                    <a:pt x="761" y="2644"/>
                  </a:lnTo>
                  <a:lnTo>
                    <a:pt x="779" y="2625"/>
                  </a:lnTo>
                  <a:lnTo>
                    <a:pt x="795" y="2603"/>
                  </a:lnTo>
                  <a:lnTo>
                    <a:pt x="807" y="2578"/>
                  </a:lnTo>
                  <a:lnTo>
                    <a:pt x="815" y="2551"/>
                  </a:lnTo>
                  <a:lnTo>
                    <a:pt x="817" y="2522"/>
                  </a:lnTo>
                  <a:lnTo>
                    <a:pt x="816" y="2512"/>
                  </a:lnTo>
                  <a:lnTo>
                    <a:pt x="813" y="2502"/>
                  </a:lnTo>
                  <a:lnTo>
                    <a:pt x="840" y="2474"/>
                  </a:lnTo>
                  <a:lnTo>
                    <a:pt x="870" y="2444"/>
                  </a:lnTo>
                  <a:lnTo>
                    <a:pt x="900" y="2412"/>
                  </a:lnTo>
                  <a:lnTo>
                    <a:pt x="931" y="2380"/>
                  </a:lnTo>
                  <a:lnTo>
                    <a:pt x="963" y="2346"/>
                  </a:lnTo>
                  <a:lnTo>
                    <a:pt x="996" y="2312"/>
                  </a:lnTo>
                  <a:lnTo>
                    <a:pt x="1029" y="2278"/>
                  </a:lnTo>
                  <a:lnTo>
                    <a:pt x="1062" y="2243"/>
                  </a:lnTo>
                  <a:lnTo>
                    <a:pt x="1096" y="2208"/>
                  </a:lnTo>
                  <a:lnTo>
                    <a:pt x="1130" y="2173"/>
                  </a:lnTo>
                  <a:lnTo>
                    <a:pt x="1162" y="2138"/>
                  </a:lnTo>
                  <a:lnTo>
                    <a:pt x="1194" y="2105"/>
                  </a:lnTo>
                  <a:lnTo>
                    <a:pt x="1225" y="2072"/>
                  </a:lnTo>
                  <a:lnTo>
                    <a:pt x="1255" y="2040"/>
                  </a:lnTo>
                  <a:lnTo>
                    <a:pt x="1283" y="2010"/>
                  </a:lnTo>
                  <a:lnTo>
                    <a:pt x="1310" y="1981"/>
                  </a:lnTo>
                  <a:lnTo>
                    <a:pt x="1335" y="1954"/>
                  </a:lnTo>
                  <a:lnTo>
                    <a:pt x="1357" y="1930"/>
                  </a:lnTo>
                  <a:lnTo>
                    <a:pt x="1377" y="1908"/>
                  </a:lnTo>
                  <a:lnTo>
                    <a:pt x="1395" y="1888"/>
                  </a:lnTo>
                  <a:lnTo>
                    <a:pt x="1409" y="1871"/>
                  </a:lnTo>
                  <a:lnTo>
                    <a:pt x="1421" y="1858"/>
                  </a:lnTo>
                  <a:lnTo>
                    <a:pt x="1430" y="1847"/>
                  </a:lnTo>
                  <a:lnTo>
                    <a:pt x="1434" y="1840"/>
                  </a:lnTo>
                  <a:lnTo>
                    <a:pt x="1435" y="1837"/>
                  </a:lnTo>
                  <a:close/>
                  <a:moveTo>
                    <a:pt x="1146" y="269"/>
                  </a:moveTo>
                  <a:lnTo>
                    <a:pt x="1068" y="272"/>
                  </a:lnTo>
                  <a:lnTo>
                    <a:pt x="993" y="281"/>
                  </a:lnTo>
                  <a:lnTo>
                    <a:pt x="919" y="297"/>
                  </a:lnTo>
                  <a:lnTo>
                    <a:pt x="848" y="317"/>
                  </a:lnTo>
                  <a:lnTo>
                    <a:pt x="778" y="343"/>
                  </a:lnTo>
                  <a:lnTo>
                    <a:pt x="712" y="374"/>
                  </a:lnTo>
                  <a:lnTo>
                    <a:pt x="649" y="410"/>
                  </a:lnTo>
                  <a:lnTo>
                    <a:pt x="588" y="450"/>
                  </a:lnTo>
                  <a:lnTo>
                    <a:pt x="531" y="496"/>
                  </a:lnTo>
                  <a:lnTo>
                    <a:pt x="478" y="545"/>
                  </a:lnTo>
                  <a:lnTo>
                    <a:pt x="428" y="598"/>
                  </a:lnTo>
                  <a:lnTo>
                    <a:pt x="383" y="654"/>
                  </a:lnTo>
                  <a:lnTo>
                    <a:pt x="342" y="714"/>
                  </a:lnTo>
                  <a:lnTo>
                    <a:pt x="306" y="778"/>
                  </a:lnTo>
                  <a:lnTo>
                    <a:pt x="275" y="844"/>
                  </a:lnTo>
                  <a:lnTo>
                    <a:pt x="249" y="913"/>
                  </a:lnTo>
                  <a:lnTo>
                    <a:pt x="228" y="984"/>
                  </a:lnTo>
                  <a:lnTo>
                    <a:pt x="212" y="1058"/>
                  </a:lnTo>
                  <a:lnTo>
                    <a:pt x="203" y="1134"/>
                  </a:lnTo>
                  <a:lnTo>
                    <a:pt x="200" y="1210"/>
                  </a:lnTo>
                  <a:lnTo>
                    <a:pt x="203" y="1286"/>
                  </a:lnTo>
                  <a:lnTo>
                    <a:pt x="212" y="1361"/>
                  </a:lnTo>
                  <a:lnTo>
                    <a:pt x="227" y="1434"/>
                  </a:lnTo>
                  <a:lnTo>
                    <a:pt x="248" y="1504"/>
                  </a:lnTo>
                  <a:lnTo>
                    <a:pt x="273" y="1572"/>
                  </a:lnTo>
                  <a:lnTo>
                    <a:pt x="304" y="1637"/>
                  </a:lnTo>
                  <a:lnTo>
                    <a:pt x="339" y="1700"/>
                  </a:lnTo>
                  <a:lnTo>
                    <a:pt x="378" y="1760"/>
                  </a:lnTo>
                  <a:lnTo>
                    <a:pt x="423" y="1815"/>
                  </a:lnTo>
                  <a:lnTo>
                    <a:pt x="471" y="1868"/>
                  </a:lnTo>
                  <a:lnTo>
                    <a:pt x="523" y="1917"/>
                  </a:lnTo>
                  <a:lnTo>
                    <a:pt x="578" y="1962"/>
                  </a:lnTo>
                  <a:lnTo>
                    <a:pt x="637" y="2003"/>
                  </a:lnTo>
                  <a:lnTo>
                    <a:pt x="700" y="2039"/>
                  </a:lnTo>
                  <a:lnTo>
                    <a:pt x="765" y="2071"/>
                  </a:lnTo>
                  <a:lnTo>
                    <a:pt x="832" y="2098"/>
                  </a:lnTo>
                  <a:lnTo>
                    <a:pt x="903" y="2118"/>
                  </a:lnTo>
                  <a:lnTo>
                    <a:pt x="988" y="2055"/>
                  </a:lnTo>
                  <a:lnTo>
                    <a:pt x="1044" y="2013"/>
                  </a:lnTo>
                  <a:lnTo>
                    <a:pt x="1096" y="1974"/>
                  </a:lnTo>
                  <a:lnTo>
                    <a:pt x="1144" y="1939"/>
                  </a:lnTo>
                  <a:lnTo>
                    <a:pt x="1188" y="1906"/>
                  </a:lnTo>
                  <a:lnTo>
                    <a:pt x="1228" y="1877"/>
                  </a:lnTo>
                  <a:lnTo>
                    <a:pt x="1264" y="1850"/>
                  </a:lnTo>
                  <a:lnTo>
                    <a:pt x="1296" y="1827"/>
                  </a:lnTo>
                  <a:lnTo>
                    <a:pt x="1327" y="1806"/>
                  </a:lnTo>
                  <a:lnTo>
                    <a:pt x="1352" y="1787"/>
                  </a:lnTo>
                  <a:lnTo>
                    <a:pt x="1376" y="1772"/>
                  </a:lnTo>
                  <a:lnTo>
                    <a:pt x="1398" y="1759"/>
                  </a:lnTo>
                  <a:lnTo>
                    <a:pt x="1416" y="1747"/>
                  </a:lnTo>
                  <a:lnTo>
                    <a:pt x="1432" y="1738"/>
                  </a:lnTo>
                  <a:lnTo>
                    <a:pt x="1447" y="1731"/>
                  </a:lnTo>
                  <a:lnTo>
                    <a:pt x="1459" y="1726"/>
                  </a:lnTo>
                  <a:lnTo>
                    <a:pt x="1471" y="1721"/>
                  </a:lnTo>
                  <a:lnTo>
                    <a:pt x="1480" y="1719"/>
                  </a:lnTo>
                  <a:lnTo>
                    <a:pt x="1488" y="1719"/>
                  </a:lnTo>
                  <a:lnTo>
                    <a:pt x="1497" y="1720"/>
                  </a:lnTo>
                  <a:lnTo>
                    <a:pt x="1503" y="1722"/>
                  </a:lnTo>
                  <a:lnTo>
                    <a:pt x="1509" y="1726"/>
                  </a:lnTo>
                  <a:lnTo>
                    <a:pt x="1515" y="1731"/>
                  </a:lnTo>
                  <a:lnTo>
                    <a:pt x="1521" y="1736"/>
                  </a:lnTo>
                  <a:lnTo>
                    <a:pt x="1527" y="1742"/>
                  </a:lnTo>
                  <a:lnTo>
                    <a:pt x="1533" y="1748"/>
                  </a:lnTo>
                  <a:lnTo>
                    <a:pt x="1536" y="1752"/>
                  </a:lnTo>
                  <a:lnTo>
                    <a:pt x="1539" y="1755"/>
                  </a:lnTo>
                  <a:lnTo>
                    <a:pt x="1542" y="1760"/>
                  </a:lnTo>
                  <a:lnTo>
                    <a:pt x="1544" y="1765"/>
                  </a:lnTo>
                  <a:lnTo>
                    <a:pt x="1545" y="1770"/>
                  </a:lnTo>
                  <a:lnTo>
                    <a:pt x="1546" y="1777"/>
                  </a:lnTo>
                  <a:lnTo>
                    <a:pt x="1546" y="1784"/>
                  </a:lnTo>
                  <a:lnTo>
                    <a:pt x="1544" y="1794"/>
                  </a:lnTo>
                  <a:lnTo>
                    <a:pt x="1541" y="1804"/>
                  </a:lnTo>
                  <a:lnTo>
                    <a:pt x="1537" y="1816"/>
                  </a:lnTo>
                  <a:lnTo>
                    <a:pt x="1531" y="1830"/>
                  </a:lnTo>
                  <a:lnTo>
                    <a:pt x="1522" y="1845"/>
                  </a:lnTo>
                  <a:lnTo>
                    <a:pt x="1511" y="1864"/>
                  </a:lnTo>
                  <a:lnTo>
                    <a:pt x="1499" y="1883"/>
                  </a:lnTo>
                  <a:lnTo>
                    <a:pt x="1483" y="1906"/>
                  </a:lnTo>
                  <a:lnTo>
                    <a:pt x="1464" y="1931"/>
                  </a:lnTo>
                  <a:lnTo>
                    <a:pt x="1443" y="1958"/>
                  </a:lnTo>
                  <a:lnTo>
                    <a:pt x="1419" y="1988"/>
                  </a:lnTo>
                  <a:lnTo>
                    <a:pt x="1391" y="2021"/>
                  </a:lnTo>
                  <a:lnTo>
                    <a:pt x="1359" y="2058"/>
                  </a:lnTo>
                  <a:lnTo>
                    <a:pt x="1323" y="2098"/>
                  </a:lnTo>
                  <a:lnTo>
                    <a:pt x="1284" y="2141"/>
                  </a:lnTo>
                  <a:lnTo>
                    <a:pt x="1360" y="2127"/>
                  </a:lnTo>
                  <a:lnTo>
                    <a:pt x="1433" y="2107"/>
                  </a:lnTo>
                  <a:lnTo>
                    <a:pt x="1504" y="2081"/>
                  </a:lnTo>
                  <a:lnTo>
                    <a:pt x="1571" y="2051"/>
                  </a:lnTo>
                  <a:lnTo>
                    <a:pt x="1635" y="2015"/>
                  </a:lnTo>
                  <a:lnTo>
                    <a:pt x="1698" y="1975"/>
                  </a:lnTo>
                  <a:lnTo>
                    <a:pt x="1756" y="1931"/>
                  </a:lnTo>
                  <a:lnTo>
                    <a:pt x="1809" y="1881"/>
                  </a:lnTo>
                  <a:lnTo>
                    <a:pt x="1860" y="1828"/>
                  </a:lnTo>
                  <a:lnTo>
                    <a:pt x="1906" y="1771"/>
                  </a:lnTo>
                  <a:lnTo>
                    <a:pt x="1948" y="1711"/>
                  </a:lnTo>
                  <a:lnTo>
                    <a:pt x="1985" y="1647"/>
                  </a:lnTo>
                  <a:lnTo>
                    <a:pt x="2017" y="1580"/>
                  </a:lnTo>
                  <a:lnTo>
                    <a:pt x="2044" y="1511"/>
                  </a:lnTo>
                  <a:lnTo>
                    <a:pt x="2064" y="1439"/>
                  </a:lnTo>
                  <a:lnTo>
                    <a:pt x="2080" y="1365"/>
                  </a:lnTo>
                  <a:lnTo>
                    <a:pt x="2089" y="1288"/>
                  </a:lnTo>
                  <a:lnTo>
                    <a:pt x="2092" y="1210"/>
                  </a:lnTo>
                  <a:lnTo>
                    <a:pt x="2089" y="1134"/>
                  </a:lnTo>
                  <a:lnTo>
                    <a:pt x="2080" y="1058"/>
                  </a:lnTo>
                  <a:lnTo>
                    <a:pt x="2065" y="984"/>
                  </a:lnTo>
                  <a:lnTo>
                    <a:pt x="2045" y="913"/>
                  </a:lnTo>
                  <a:lnTo>
                    <a:pt x="2019" y="844"/>
                  </a:lnTo>
                  <a:lnTo>
                    <a:pt x="1987" y="778"/>
                  </a:lnTo>
                  <a:lnTo>
                    <a:pt x="1951" y="714"/>
                  </a:lnTo>
                  <a:lnTo>
                    <a:pt x="1910" y="654"/>
                  </a:lnTo>
                  <a:lnTo>
                    <a:pt x="1865" y="598"/>
                  </a:lnTo>
                  <a:lnTo>
                    <a:pt x="1816" y="545"/>
                  </a:lnTo>
                  <a:lnTo>
                    <a:pt x="1762" y="496"/>
                  </a:lnTo>
                  <a:lnTo>
                    <a:pt x="1706" y="450"/>
                  </a:lnTo>
                  <a:lnTo>
                    <a:pt x="1645" y="410"/>
                  </a:lnTo>
                  <a:lnTo>
                    <a:pt x="1581" y="374"/>
                  </a:lnTo>
                  <a:lnTo>
                    <a:pt x="1515" y="343"/>
                  </a:lnTo>
                  <a:lnTo>
                    <a:pt x="1446" y="317"/>
                  </a:lnTo>
                  <a:lnTo>
                    <a:pt x="1374" y="297"/>
                  </a:lnTo>
                  <a:lnTo>
                    <a:pt x="1300" y="281"/>
                  </a:lnTo>
                  <a:lnTo>
                    <a:pt x="1224" y="272"/>
                  </a:lnTo>
                  <a:lnTo>
                    <a:pt x="1146" y="269"/>
                  </a:lnTo>
                  <a:close/>
                  <a:moveTo>
                    <a:pt x="0" y="0"/>
                  </a:moveTo>
                  <a:lnTo>
                    <a:pt x="2296" y="0"/>
                  </a:lnTo>
                  <a:lnTo>
                    <a:pt x="2296" y="3171"/>
                  </a:lnTo>
                  <a:lnTo>
                    <a:pt x="0" y="317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A5BC8157-52AA-0CE8-1CA8-BC507A093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" y="623"/>
              <a:ext cx="27" cy="27"/>
            </a:xfrm>
            <a:custGeom>
              <a:avLst/>
              <a:gdLst>
                <a:gd name="T0" fmla="*/ 281 w 562"/>
                <a:gd name="T1" fmla="*/ 0 h 560"/>
                <a:gd name="T2" fmla="*/ 323 w 562"/>
                <a:gd name="T3" fmla="*/ 3 h 560"/>
                <a:gd name="T4" fmla="*/ 362 w 562"/>
                <a:gd name="T5" fmla="*/ 11 h 560"/>
                <a:gd name="T6" fmla="*/ 400 w 562"/>
                <a:gd name="T7" fmla="*/ 26 h 560"/>
                <a:gd name="T8" fmla="*/ 435 w 562"/>
                <a:gd name="T9" fmla="*/ 45 h 560"/>
                <a:gd name="T10" fmla="*/ 466 w 562"/>
                <a:gd name="T11" fmla="*/ 69 h 560"/>
                <a:gd name="T12" fmla="*/ 494 w 562"/>
                <a:gd name="T13" fmla="*/ 96 h 560"/>
                <a:gd name="T14" fmla="*/ 518 w 562"/>
                <a:gd name="T15" fmla="*/ 128 h 560"/>
                <a:gd name="T16" fmla="*/ 536 w 562"/>
                <a:gd name="T17" fmla="*/ 162 h 560"/>
                <a:gd name="T18" fmla="*/ 551 w 562"/>
                <a:gd name="T19" fmla="*/ 199 h 560"/>
                <a:gd name="T20" fmla="*/ 559 w 562"/>
                <a:gd name="T21" fmla="*/ 238 h 560"/>
                <a:gd name="T22" fmla="*/ 562 w 562"/>
                <a:gd name="T23" fmla="*/ 279 h 560"/>
                <a:gd name="T24" fmla="*/ 559 w 562"/>
                <a:gd name="T25" fmla="*/ 321 h 560"/>
                <a:gd name="T26" fmla="*/ 551 w 562"/>
                <a:gd name="T27" fmla="*/ 361 h 560"/>
                <a:gd name="T28" fmla="*/ 536 w 562"/>
                <a:gd name="T29" fmla="*/ 398 h 560"/>
                <a:gd name="T30" fmla="*/ 518 w 562"/>
                <a:gd name="T31" fmla="*/ 432 h 560"/>
                <a:gd name="T32" fmla="*/ 494 w 562"/>
                <a:gd name="T33" fmla="*/ 463 h 560"/>
                <a:gd name="T34" fmla="*/ 466 w 562"/>
                <a:gd name="T35" fmla="*/ 490 h 560"/>
                <a:gd name="T36" fmla="*/ 435 w 562"/>
                <a:gd name="T37" fmla="*/ 514 h 560"/>
                <a:gd name="T38" fmla="*/ 400 w 562"/>
                <a:gd name="T39" fmla="*/ 533 h 560"/>
                <a:gd name="T40" fmla="*/ 362 w 562"/>
                <a:gd name="T41" fmla="*/ 547 h 560"/>
                <a:gd name="T42" fmla="*/ 323 w 562"/>
                <a:gd name="T43" fmla="*/ 556 h 560"/>
                <a:gd name="T44" fmla="*/ 281 w 562"/>
                <a:gd name="T45" fmla="*/ 560 h 560"/>
                <a:gd name="T46" fmla="*/ 240 w 562"/>
                <a:gd name="T47" fmla="*/ 556 h 560"/>
                <a:gd name="T48" fmla="*/ 200 w 562"/>
                <a:gd name="T49" fmla="*/ 547 h 560"/>
                <a:gd name="T50" fmla="*/ 163 w 562"/>
                <a:gd name="T51" fmla="*/ 533 h 560"/>
                <a:gd name="T52" fmla="*/ 128 w 562"/>
                <a:gd name="T53" fmla="*/ 514 h 560"/>
                <a:gd name="T54" fmla="*/ 97 w 562"/>
                <a:gd name="T55" fmla="*/ 490 h 560"/>
                <a:gd name="T56" fmla="*/ 69 w 562"/>
                <a:gd name="T57" fmla="*/ 463 h 560"/>
                <a:gd name="T58" fmla="*/ 46 w 562"/>
                <a:gd name="T59" fmla="*/ 432 h 560"/>
                <a:gd name="T60" fmla="*/ 26 w 562"/>
                <a:gd name="T61" fmla="*/ 398 h 560"/>
                <a:gd name="T62" fmla="*/ 12 w 562"/>
                <a:gd name="T63" fmla="*/ 361 h 560"/>
                <a:gd name="T64" fmla="*/ 3 w 562"/>
                <a:gd name="T65" fmla="*/ 321 h 560"/>
                <a:gd name="T66" fmla="*/ 0 w 562"/>
                <a:gd name="T67" fmla="*/ 279 h 560"/>
                <a:gd name="T68" fmla="*/ 3 w 562"/>
                <a:gd name="T69" fmla="*/ 238 h 560"/>
                <a:gd name="T70" fmla="*/ 12 w 562"/>
                <a:gd name="T71" fmla="*/ 199 h 560"/>
                <a:gd name="T72" fmla="*/ 26 w 562"/>
                <a:gd name="T73" fmla="*/ 162 h 560"/>
                <a:gd name="T74" fmla="*/ 46 w 562"/>
                <a:gd name="T75" fmla="*/ 128 h 560"/>
                <a:gd name="T76" fmla="*/ 69 w 562"/>
                <a:gd name="T77" fmla="*/ 96 h 560"/>
                <a:gd name="T78" fmla="*/ 97 w 562"/>
                <a:gd name="T79" fmla="*/ 69 h 560"/>
                <a:gd name="T80" fmla="*/ 128 w 562"/>
                <a:gd name="T81" fmla="*/ 45 h 560"/>
                <a:gd name="T82" fmla="*/ 163 w 562"/>
                <a:gd name="T83" fmla="*/ 26 h 560"/>
                <a:gd name="T84" fmla="*/ 200 w 562"/>
                <a:gd name="T85" fmla="*/ 11 h 560"/>
                <a:gd name="T86" fmla="*/ 240 w 562"/>
                <a:gd name="T87" fmla="*/ 3 h 560"/>
                <a:gd name="T88" fmla="*/ 281 w 562"/>
                <a:gd name="T89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2" h="560">
                  <a:moveTo>
                    <a:pt x="281" y="0"/>
                  </a:moveTo>
                  <a:lnTo>
                    <a:pt x="323" y="3"/>
                  </a:lnTo>
                  <a:lnTo>
                    <a:pt x="362" y="11"/>
                  </a:lnTo>
                  <a:lnTo>
                    <a:pt x="400" y="26"/>
                  </a:lnTo>
                  <a:lnTo>
                    <a:pt x="435" y="45"/>
                  </a:lnTo>
                  <a:lnTo>
                    <a:pt x="466" y="69"/>
                  </a:lnTo>
                  <a:lnTo>
                    <a:pt x="494" y="96"/>
                  </a:lnTo>
                  <a:lnTo>
                    <a:pt x="518" y="128"/>
                  </a:lnTo>
                  <a:lnTo>
                    <a:pt x="536" y="162"/>
                  </a:lnTo>
                  <a:lnTo>
                    <a:pt x="551" y="199"/>
                  </a:lnTo>
                  <a:lnTo>
                    <a:pt x="559" y="238"/>
                  </a:lnTo>
                  <a:lnTo>
                    <a:pt x="562" y="279"/>
                  </a:lnTo>
                  <a:lnTo>
                    <a:pt x="559" y="321"/>
                  </a:lnTo>
                  <a:lnTo>
                    <a:pt x="551" y="361"/>
                  </a:lnTo>
                  <a:lnTo>
                    <a:pt x="536" y="398"/>
                  </a:lnTo>
                  <a:lnTo>
                    <a:pt x="518" y="432"/>
                  </a:lnTo>
                  <a:lnTo>
                    <a:pt x="494" y="463"/>
                  </a:lnTo>
                  <a:lnTo>
                    <a:pt x="466" y="490"/>
                  </a:lnTo>
                  <a:lnTo>
                    <a:pt x="435" y="514"/>
                  </a:lnTo>
                  <a:lnTo>
                    <a:pt x="400" y="533"/>
                  </a:lnTo>
                  <a:lnTo>
                    <a:pt x="362" y="547"/>
                  </a:lnTo>
                  <a:lnTo>
                    <a:pt x="323" y="556"/>
                  </a:lnTo>
                  <a:lnTo>
                    <a:pt x="281" y="560"/>
                  </a:lnTo>
                  <a:lnTo>
                    <a:pt x="240" y="556"/>
                  </a:lnTo>
                  <a:lnTo>
                    <a:pt x="200" y="547"/>
                  </a:lnTo>
                  <a:lnTo>
                    <a:pt x="163" y="533"/>
                  </a:lnTo>
                  <a:lnTo>
                    <a:pt x="128" y="514"/>
                  </a:lnTo>
                  <a:lnTo>
                    <a:pt x="97" y="490"/>
                  </a:lnTo>
                  <a:lnTo>
                    <a:pt x="69" y="463"/>
                  </a:lnTo>
                  <a:lnTo>
                    <a:pt x="46" y="432"/>
                  </a:lnTo>
                  <a:lnTo>
                    <a:pt x="26" y="398"/>
                  </a:lnTo>
                  <a:lnTo>
                    <a:pt x="12" y="361"/>
                  </a:lnTo>
                  <a:lnTo>
                    <a:pt x="3" y="321"/>
                  </a:lnTo>
                  <a:lnTo>
                    <a:pt x="0" y="279"/>
                  </a:lnTo>
                  <a:lnTo>
                    <a:pt x="3" y="238"/>
                  </a:lnTo>
                  <a:lnTo>
                    <a:pt x="12" y="199"/>
                  </a:lnTo>
                  <a:lnTo>
                    <a:pt x="26" y="162"/>
                  </a:lnTo>
                  <a:lnTo>
                    <a:pt x="46" y="128"/>
                  </a:lnTo>
                  <a:lnTo>
                    <a:pt x="69" y="96"/>
                  </a:lnTo>
                  <a:lnTo>
                    <a:pt x="97" y="69"/>
                  </a:lnTo>
                  <a:lnTo>
                    <a:pt x="128" y="45"/>
                  </a:lnTo>
                  <a:lnTo>
                    <a:pt x="163" y="26"/>
                  </a:lnTo>
                  <a:lnTo>
                    <a:pt x="200" y="11"/>
                  </a:lnTo>
                  <a:lnTo>
                    <a:pt x="240" y="3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sp>
        <p:nvSpPr>
          <p:cNvPr id="36" name="Freeform 12">
            <a:extLst>
              <a:ext uri="{FF2B5EF4-FFF2-40B4-BE49-F238E27FC236}">
                <a16:creationId xmlns:a16="http://schemas.microsoft.com/office/drawing/2014/main" id="{812119FB-41BB-5233-C7D1-0F8CDEC49A78}"/>
              </a:ext>
            </a:extLst>
          </p:cNvPr>
          <p:cNvSpPr>
            <a:spLocks noEditPoints="1"/>
          </p:cNvSpPr>
          <p:nvPr/>
        </p:nvSpPr>
        <p:spPr bwMode="auto">
          <a:xfrm>
            <a:off x="3904914" y="2223845"/>
            <a:ext cx="329098" cy="330601"/>
          </a:xfrm>
          <a:custGeom>
            <a:avLst/>
            <a:gdLst>
              <a:gd name="T0" fmla="*/ 300 w 3642"/>
              <a:gd name="T1" fmla="*/ 2114 h 3222"/>
              <a:gd name="T2" fmla="*/ 1370 w 3642"/>
              <a:gd name="T3" fmla="*/ 3076 h 3222"/>
              <a:gd name="T4" fmla="*/ 3506 w 3642"/>
              <a:gd name="T5" fmla="*/ 3076 h 3222"/>
              <a:gd name="T6" fmla="*/ 3353 w 3642"/>
              <a:gd name="T7" fmla="*/ 1855 h 3222"/>
              <a:gd name="T8" fmla="*/ 3547 w 3642"/>
              <a:gd name="T9" fmla="*/ 1733 h 3222"/>
              <a:gd name="T10" fmla="*/ 3639 w 3642"/>
              <a:gd name="T11" fmla="*/ 1846 h 3222"/>
              <a:gd name="T12" fmla="*/ 3615 w 3642"/>
              <a:gd name="T13" fmla="*/ 3152 h 3222"/>
              <a:gd name="T14" fmla="*/ 3485 w 3642"/>
              <a:gd name="T15" fmla="*/ 3222 h 3222"/>
              <a:gd name="T16" fmla="*/ 1278 w 3642"/>
              <a:gd name="T17" fmla="*/ 3176 h 3222"/>
              <a:gd name="T18" fmla="*/ 1232 w 3642"/>
              <a:gd name="T19" fmla="*/ 1878 h 3222"/>
              <a:gd name="T20" fmla="*/ 1301 w 3642"/>
              <a:gd name="T21" fmla="*/ 1747 h 3222"/>
              <a:gd name="T22" fmla="*/ 1652 w 3642"/>
              <a:gd name="T23" fmla="*/ 1508 h 3222"/>
              <a:gd name="T24" fmla="*/ 1176 w 3642"/>
              <a:gd name="T25" fmla="*/ 1603 h 3222"/>
              <a:gd name="T26" fmla="*/ 1099 w 3642"/>
              <a:gd name="T27" fmla="*/ 1738 h 3222"/>
              <a:gd name="T28" fmla="*/ 1560 w 3642"/>
              <a:gd name="T29" fmla="*/ 1032 h 3222"/>
              <a:gd name="T30" fmla="*/ 1652 w 3642"/>
              <a:gd name="T31" fmla="*/ 1123 h 3222"/>
              <a:gd name="T32" fmla="*/ 1774 w 3642"/>
              <a:gd name="T33" fmla="*/ 1246 h 3222"/>
              <a:gd name="T34" fmla="*/ 2500 w 3642"/>
              <a:gd name="T35" fmla="*/ 709 h 3222"/>
              <a:gd name="T36" fmla="*/ 2416 w 3642"/>
              <a:gd name="T37" fmla="*/ 969 h 3222"/>
              <a:gd name="T38" fmla="*/ 2564 w 3642"/>
              <a:gd name="T39" fmla="*/ 970 h 3222"/>
              <a:gd name="T40" fmla="*/ 2657 w 3642"/>
              <a:gd name="T41" fmla="*/ 978 h 3222"/>
              <a:gd name="T42" fmla="*/ 2847 w 3642"/>
              <a:gd name="T43" fmla="*/ 1040 h 3222"/>
              <a:gd name="T44" fmla="*/ 3032 w 3642"/>
              <a:gd name="T45" fmla="*/ 1206 h 3222"/>
              <a:gd name="T46" fmla="*/ 3114 w 3642"/>
              <a:gd name="T47" fmla="*/ 1462 h 3222"/>
              <a:gd name="T48" fmla="*/ 2871 w 3642"/>
              <a:gd name="T49" fmla="*/ 1386 h 3222"/>
              <a:gd name="T50" fmla="*/ 2752 w 3642"/>
              <a:gd name="T51" fmla="*/ 1246 h 3222"/>
              <a:gd name="T52" fmla="*/ 2613 w 3642"/>
              <a:gd name="T53" fmla="*/ 1199 h 3222"/>
              <a:gd name="T54" fmla="*/ 2511 w 3642"/>
              <a:gd name="T55" fmla="*/ 1441 h 3222"/>
              <a:gd name="T56" fmla="*/ 2480 w 3642"/>
              <a:gd name="T57" fmla="*/ 1455 h 3222"/>
              <a:gd name="T58" fmla="*/ 2010 w 3642"/>
              <a:gd name="T59" fmla="*/ 1082 h 3222"/>
              <a:gd name="T60" fmla="*/ 2480 w 3642"/>
              <a:gd name="T61" fmla="*/ 711 h 3222"/>
              <a:gd name="T62" fmla="*/ 1505 w 3642"/>
              <a:gd name="T63" fmla="*/ 326 h 3222"/>
              <a:gd name="T64" fmla="*/ 1560 w 3642"/>
              <a:gd name="T65" fmla="*/ 396 h 3222"/>
              <a:gd name="T66" fmla="*/ 1505 w 3642"/>
              <a:gd name="T67" fmla="*/ 468 h 3222"/>
              <a:gd name="T68" fmla="*/ 1421 w 3642"/>
              <a:gd name="T69" fmla="*/ 435 h 3222"/>
              <a:gd name="T70" fmla="*/ 1434 w 3642"/>
              <a:gd name="T71" fmla="*/ 345 h 3222"/>
              <a:gd name="T72" fmla="*/ 1024 w 3642"/>
              <a:gd name="T73" fmla="*/ 326 h 3222"/>
              <a:gd name="T74" fmla="*/ 1077 w 3642"/>
              <a:gd name="T75" fmla="*/ 396 h 3222"/>
              <a:gd name="T76" fmla="*/ 1024 w 3642"/>
              <a:gd name="T77" fmla="*/ 468 h 3222"/>
              <a:gd name="T78" fmla="*/ 940 w 3642"/>
              <a:gd name="T79" fmla="*/ 435 h 3222"/>
              <a:gd name="T80" fmla="*/ 951 w 3642"/>
              <a:gd name="T81" fmla="*/ 345 h 3222"/>
              <a:gd name="T82" fmla="*/ 1450 w 3642"/>
              <a:gd name="T83" fmla="*/ 203 h 3222"/>
              <a:gd name="T84" fmla="*/ 1316 w 3642"/>
              <a:gd name="T85" fmla="*/ 297 h 3222"/>
              <a:gd name="T86" fmla="*/ 1303 w 3642"/>
              <a:gd name="T87" fmla="*/ 465 h 3222"/>
              <a:gd name="T88" fmla="*/ 1418 w 3642"/>
              <a:gd name="T89" fmla="*/ 581 h 3222"/>
              <a:gd name="T90" fmla="*/ 1585 w 3642"/>
              <a:gd name="T91" fmla="*/ 567 h 3222"/>
              <a:gd name="T92" fmla="*/ 1679 w 3642"/>
              <a:gd name="T93" fmla="*/ 432 h 3222"/>
              <a:gd name="T94" fmla="*/ 1635 w 3642"/>
              <a:gd name="T95" fmla="*/ 270 h 3222"/>
              <a:gd name="T96" fmla="*/ 1486 w 3642"/>
              <a:gd name="T97" fmla="*/ 201 h 3222"/>
              <a:gd name="T98" fmla="*/ 877 w 3642"/>
              <a:gd name="T99" fmla="*/ 247 h 3222"/>
              <a:gd name="T100" fmla="*/ 808 w 3642"/>
              <a:gd name="T101" fmla="*/ 396 h 3222"/>
              <a:gd name="T102" fmla="*/ 877 w 3642"/>
              <a:gd name="T103" fmla="*/ 547 h 3222"/>
              <a:gd name="T104" fmla="*/ 1038 w 3642"/>
              <a:gd name="T105" fmla="*/ 591 h 3222"/>
              <a:gd name="T106" fmla="*/ 1173 w 3642"/>
              <a:gd name="T107" fmla="*/ 497 h 3222"/>
              <a:gd name="T108" fmla="*/ 1187 w 3642"/>
              <a:gd name="T109" fmla="*/ 329 h 3222"/>
              <a:gd name="T110" fmla="*/ 1072 w 3642"/>
              <a:gd name="T111" fmla="*/ 213 h 3222"/>
              <a:gd name="T112" fmla="*/ 1933 w 3642"/>
              <a:gd name="T113" fmla="*/ 1576 h 3222"/>
              <a:gd name="T114" fmla="*/ 1098 w 3642"/>
              <a:gd name="T115" fmla="*/ 1860 h 3222"/>
              <a:gd name="T116" fmla="*/ 1098 w 3642"/>
              <a:gd name="T117" fmla="*/ 2726 h 3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642" h="3222">
                <a:moveTo>
                  <a:pt x="300" y="2114"/>
                </a:moveTo>
                <a:lnTo>
                  <a:pt x="1098" y="2114"/>
                </a:lnTo>
                <a:lnTo>
                  <a:pt x="1098" y="2344"/>
                </a:lnTo>
                <a:lnTo>
                  <a:pt x="300" y="2344"/>
                </a:lnTo>
                <a:lnTo>
                  <a:pt x="300" y="2114"/>
                </a:lnTo>
                <a:close/>
                <a:moveTo>
                  <a:pt x="3508" y="1913"/>
                </a:moveTo>
                <a:lnTo>
                  <a:pt x="2445" y="2657"/>
                </a:lnTo>
                <a:lnTo>
                  <a:pt x="1366" y="1941"/>
                </a:lnTo>
                <a:lnTo>
                  <a:pt x="1366" y="3064"/>
                </a:lnTo>
                <a:lnTo>
                  <a:pt x="1370" y="3076"/>
                </a:lnTo>
                <a:lnTo>
                  <a:pt x="1378" y="3083"/>
                </a:lnTo>
                <a:lnTo>
                  <a:pt x="1389" y="3087"/>
                </a:lnTo>
                <a:lnTo>
                  <a:pt x="3485" y="3087"/>
                </a:lnTo>
                <a:lnTo>
                  <a:pt x="3497" y="3083"/>
                </a:lnTo>
                <a:lnTo>
                  <a:pt x="3506" y="3076"/>
                </a:lnTo>
                <a:lnTo>
                  <a:pt x="3508" y="3064"/>
                </a:lnTo>
                <a:lnTo>
                  <a:pt x="3508" y="1913"/>
                </a:lnTo>
                <a:close/>
                <a:moveTo>
                  <a:pt x="1483" y="1855"/>
                </a:moveTo>
                <a:lnTo>
                  <a:pt x="2443" y="2494"/>
                </a:lnTo>
                <a:lnTo>
                  <a:pt x="3353" y="1855"/>
                </a:lnTo>
                <a:lnTo>
                  <a:pt x="1483" y="1855"/>
                </a:lnTo>
                <a:close/>
                <a:moveTo>
                  <a:pt x="1389" y="1720"/>
                </a:moveTo>
                <a:lnTo>
                  <a:pt x="3485" y="1720"/>
                </a:lnTo>
                <a:lnTo>
                  <a:pt x="3517" y="1724"/>
                </a:lnTo>
                <a:lnTo>
                  <a:pt x="3547" y="1733"/>
                </a:lnTo>
                <a:lnTo>
                  <a:pt x="3573" y="1747"/>
                </a:lnTo>
                <a:lnTo>
                  <a:pt x="3596" y="1766"/>
                </a:lnTo>
                <a:lnTo>
                  <a:pt x="3615" y="1790"/>
                </a:lnTo>
                <a:lnTo>
                  <a:pt x="3630" y="1817"/>
                </a:lnTo>
                <a:lnTo>
                  <a:pt x="3639" y="1846"/>
                </a:lnTo>
                <a:lnTo>
                  <a:pt x="3642" y="1878"/>
                </a:lnTo>
                <a:lnTo>
                  <a:pt x="3642" y="3064"/>
                </a:lnTo>
                <a:lnTo>
                  <a:pt x="3639" y="3096"/>
                </a:lnTo>
                <a:lnTo>
                  <a:pt x="3630" y="3125"/>
                </a:lnTo>
                <a:lnTo>
                  <a:pt x="3615" y="3152"/>
                </a:lnTo>
                <a:lnTo>
                  <a:pt x="3596" y="3176"/>
                </a:lnTo>
                <a:lnTo>
                  <a:pt x="3573" y="3195"/>
                </a:lnTo>
                <a:lnTo>
                  <a:pt x="3547" y="3209"/>
                </a:lnTo>
                <a:lnTo>
                  <a:pt x="3517" y="3218"/>
                </a:lnTo>
                <a:lnTo>
                  <a:pt x="3485" y="3222"/>
                </a:lnTo>
                <a:lnTo>
                  <a:pt x="1389" y="3222"/>
                </a:lnTo>
                <a:lnTo>
                  <a:pt x="1357" y="3218"/>
                </a:lnTo>
                <a:lnTo>
                  <a:pt x="1328" y="3209"/>
                </a:lnTo>
                <a:lnTo>
                  <a:pt x="1301" y="3195"/>
                </a:lnTo>
                <a:lnTo>
                  <a:pt x="1278" y="3176"/>
                </a:lnTo>
                <a:lnTo>
                  <a:pt x="1259" y="3152"/>
                </a:lnTo>
                <a:lnTo>
                  <a:pt x="1244" y="3125"/>
                </a:lnTo>
                <a:lnTo>
                  <a:pt x="1235" y="3096"/>
                </a:lnTo>
                <a:lnTo>
                  <a:pt x="1232" y="3064"/>
                </a:lnTo>
                <a:lnTo>
                  <a:pt x="1232" y="1878"/>
                </a:lnTo>
                <a:lnTo>
                  <a:pt x="1235" y="1846"/>
                </a:lnTo>
                <a:lnTo>
                  <a:pt x="1244" y="1817"/>
                </a:lnTo>
                <a:lnTo>
                  <a:pt x="1259" y="1790"/>
                </a:lnTo>
                <a:lnTo>
                  <a:pt x="1278" y="1766"/>
                </a:lnTo>
                <a:lnTo>
                  <a:pt x="1301" y="1747"/>
                </a:lnTo>
                <a:lnTo>
                  <a:pt x="1328" y="1733"/>
                </a:lnTo>
                <a:lnTo>
                  <a:pt x="1357" y="1724"/>
                </a:lnTo>
                <a:lnTo>
                  <a:pt x="1389" y="1720"/>
                </a:lnTo>
                <a:close/>
                <a:moveTo>
                  <a:pt x="300" y="1508"/>
                </a:moveTo>
                <a:lnTo>
                  <a:pt x="1652" y="1508"/>
                </a:lnTo>
                <a:lnTo>
                  <a:pt x="1652" y="1576"/>
                </a:lnTo>
                <a:lnTo>
                  <a:pt x="1268" y="1576"/>
                </a:lnTo>
                <a:lnTo>
                  <a:pt x="1234" y="1580"/>
                </a:lnTo>
                <a:lnTo>
                  <a:pt x="1204" y="1589"/>
                </a:lnTo>
                <a:lnTo>
                  <a:pt x="1176" y="1603"/>
                </a:lnTo>
                <a:lnTo>
                  <a:pt x="1151" y="1623"/>
                </a:lnTo>
                <a:lnTo>
                  <a:pt x="1130" y="1647"/>
                </a:lnTo>
                <a:lnTo>
                  <a:pt x="1114" y="1675"/>
                </a:lnTo>
                <a:lnTo>
                  <a:pt x="1103" y="1706"/>
                </a:lnTo>
                <a:lnTo>
                  <a:pt x="1099" y="1738"/>
                </a:lnTo>
                <a:lnTo>
                  <a:pt x="300" y="1738"/>
                </a:lnTo>
                <a:lnTo>
                  <a:pt x="300" y="1508"/>
                </a:lnTo>
                <a:close/>
                <a:moveTo>
                  <a:pt x="1375" y="967"/>
                </a:moveTo>
                <a:lnTo>
                  <a:pt x="1375" y="1032"/>
                </a:lnTo>
                <a:lnTo>
                  <a:pt x="1560" y="1032"/>
                </a:lnTo>
                <a:lnTo>
                  <a:pt x="1560" y="967"/>
                </a:lnTo>
                <a:lnTo>
                  <a:pt x="1375" y="967"/>
                </a:lnTo>
                <a:close/>
                <a:moveTo>
                  <a:pt x="300" y="892"/>
                </a:moveTo>
                <a:lnTo>
                  <a:pt x="1652" y="892"/>
                </a:lnTo>
                <a:lnTo>
                  <a:pt x="1652" y="1123"/>
                </a:lnTo>
                <a:lnTo>
                  <a:pt x="300" y="1123"/>
                </a:lnTo>
                <a:lnTo>
                  <a:pt x="300" y="892"/>
                </a:lnTo>
                <a:close/>
                <a:moveTo>
                  <a:pt x="179" y="770"/>
                </a:moveTo>
                <a:lnTo>
                  <a:pt x="179" y="1246"/>
                </a:lnTo>
                <a:lnTo>
                  <a:pt x="1774" y="1246"/>
                </a:lnTo>
                <a:lnTo>
                  <a:pt x="1774" y="770"/>
                </a:lnTo>
                <a:lnTo>
                  <a:pt x="179" y="770"/>
                </a:lnTo>
                <a:close/>
                <a:moveTo>
                  <a:pt x="2492" y="707"/>
                </a:moveTo>
                <a:lnTo>
                  <a:pt x="2495" y="708"/>
                </a:lnTo>
                <a:lnTo>
                  <a:pt x="2500" y="709"/>
                </a:lnTo>
                <a:lnTo>
                  <a:pt x="2503" y="711"/>
                </a:lnTo>
                <a:lnTo>
                  <a:pt x="2509" y="717"/>
                </a:lnTo>
                <a:lnTo>
                  <a:pt x="2511" y="725"/>
                </a:lnTo>
                <a:lnTo>
                  <a:pt x="2509" y="733"/>
                </a:lnTo>
                <a:lnTo>
                  <a:pt x="2416" y="969"/>
                </a:lnTo>
                <a:lnTo>
                  <a:pt x="2536" y="969"/>
                </a:lnTo>
                <a:lnTo>
                  <a:pt x="2539" y="970"/>
                </a:lnTo>
                <a:lnTo>
                  <a:pt x="2549" y="970"/>
                </a:lnTo>
                <a:lnTo>
                  <a:pt x="2564" y="971"/>
                </a:lnTo>
                <a:lnTo>
                  <a:pt x="2564" y="970"/>
                </a:lnTo>
                <a:lnTo>
                  <a:pt x="2569" y="970"/>
                </a:lnTo>
                <a:lnTo>
                  <a:pt x="2583" y="970"/>
                </a:lnTo>
                <a:lnTo>
                  <a:pt x="2602" y="971"/>
                </a:lnTo>
                <a:lnTo>
                  <a:pt x="2628" y="973"/>
                </a:lnTo>
                <a:lnTo>
                  <a:pt x="2657" y="978"/>
                </a:lnTo>
                <a:lnTo>
                  <a:pt x="2690" y="984"/>
                </a:lnTo>
                <a:lnTo>
                  <a:pt x="2726" y="993"/>
                </a:lnTo>
                <a:lnTo>
                  <a:pt x="2765" y="1005"/>
                </a:lnTo>
                <a:lnTo>
                  <a:pt x="2806" y="1021"/>
                </a:lnTo>
                <a:lnTo>
                  <a:pt x="2847" y="1040"/>
                </a:lnTo>
                <a:lnTo>
                  <a:pt x="2887" y="1063"/>
                </a:lnTo>
                <a:lnTo>
                  <a:pt x="2928" y="1093"/>
                </a:lnTo>
                <a:lnTo>
                  <a:pt x="2966" y="1126"/>
                </a:lnTo>
                <a:lnTo>
                  <a:pt x="3002" y="1165"/>
                </a:lnTo>
                <a:lnTo>
                  <a:pt x="3032" y="1206"/>
                </a:lnTo>
                <a:lnTo>
                  <a:pt x="3058" y="1251"/>
                </a:lnTo>
                <a:lnTo>
                  <a:pt x="3079" y="1298"/>
                </a:lnTo>
                <a:lnTo>
                  <a:pt x="3095" y="1350"/>
                </a:lnTo>
                <a:lnTo>
                  <a:pt x="3107" y="1404"/>
                </a:lnTo>
                <a:lnTo>
                  <a:pt x="3114" y="1462"/>
                </a:lnTo>
                <a:lnTo>
                  <a:pt x="3116" y="1522"/>
                </a:lnTo>
                <a:lnTo>
                  <a:pt x="2891" y="1522"/>
                </a:lnTo>
                <a:lnTo>
                  <a:pt x="2888" y="1473"/>
                </a:lnTo>
                <a:lnTo>
                  <a:pt x="2882" y="1428"/>
                </a:lnTo>
                <a:lnTo>
                  <a:pt x="2871" y="1386"/>
                </a:lnTo>
                <a:lnTo>
                  <a:pt x="2854" y="1350"/>
                </a:lnTo>
                <a:lnTo>
                  <a:pt x="2834" y="1316"/>
                </a:lnTo>
                <a:lnTo>
                  <a:pt x="2808" y="1287"/>
                </a:lnTo>
                <a:lnTo>
                  <a:pt x="2781" y="1265"/>
                </a:lnTo>
                <a:lnTo>
                  <a:pt x="2752" y="1246"/>
                </a:lnTo>
                <a:lnTo>
                  <a:pt x="2722" y="1230"/>
                </a:lnTo>
                <a:lnTo>
                  <a:pt x="2691" y="1219"/>
                </a:lnTo>
                <a:lnTo>
                  <a:pt x="2663" y="1210"/>
                </a:lnTo>
                <a:lnTo>
                  <a:pt x="2636" y="1204"/>
                </a:lnTo>
                <a:lnTo>
                  <a:pt x="2613" y="1199"/>
                </a:lnTo>
                <a:lnTo>
                  <a:pt x="2593" y="1197"/>
                </a:lnTo>
                <a:lnTo>
                  <a:pt x="2578" y="1196"/>
                </a:lnTo>
                <a:lnTo>
                  <a:pt x="2416" y="1196"/>
                </a:lnTo>
                <a:lnTo>
                  <a:pt x="2509" y="1432"/>
                </a:lnTo>
                <a:lnTo>
                  <a:pt x="2511" y="1441"/>
                </a:lnTo>
                <a:lnTo>
                  <a:pt x="2509" y="1448"/>
                </a:lnTo>
                <a:lnTo>
                  <a:pt x="2503" y="1455"/>
                </a:lnTo>
                <a:lnTo>
                  <a:pt x="2495" y="1458"/>
                </a:lnTo>
                <a:lnTo>
                  <a:pt x="2488" y="1458"/>
                </a:lnTo>
                <a:lnTo>
                  <a:pt x="2480" y="1455"/>
                </a:lnTo>
                <a:lnTo>
                  <a:pt x="2018" y="1098"/>
                </a:lnTo>
                <a:lnTo>
                  <a:pt x="2015" y="1095"/>
                </a:lnTo>
                <a:lnTo>
                  <a:pt x="2013" y="1091"/>
                </a:lnTo>
                <a:lnTo>
                  <a:pt x="2012" y="1087"/>
                </a:lnTo>
                <a:lnTo>
                  <a:pt x="2010" y="1082"/>
                </a:lnTo>
                <a:lnTo>
                  <a:pt x="2012" y="1078"/>
                </a:lnTo>
                <a:lnTo>
                  <a:pt x="2013" y="1075"/>
                </a:lnTo>
                <a:lnTo>
                  <a:pt x="2015" y="1071"/>
                </a:lnTo>
                <a:lnTo>
                  <a:pt x="2018" y="1068"/>
                </a:lnTo>
                <a:lnTo>
                  <a:pt x="2480" y="711"/>
                </a:lnTo>
                <a:lnTo>
                  <a:pt x="2484" y="709"/>
                </a:lnTo>
                <a:lnTo>
                  <a:pt x="2488" y="708"/>
                </a:lnTo>
                <a:lnTo>
                  <a:pt x="2492" y="707"/>
                </a:lnTo>
                <a:close/>
                <a:moveTo>
                  <a:pt x="1486" y="322"/>
                </a:moveTo>
                <a:lnTo>
                  <a:pt x="1505" y="326"/>
                </a:lnTo>
                <a:lnTo>
                  <a:pt x="1523" y="332"/>
                </a:lnTo>
                <a:lnTo>
                  <a:pt x="1539" y="345"/>
                </a:lnTo>
                <a:lnTo>
                  <a:pt x="1550" y="359"/>
                </a:lnTo>
                <a:lnTo>
                  <a:pt x="1558" y="377"/>
                </a:lnTo>
                <a:lnTo>
                  <a:pt x="1560" y="396"/>
                </a:lnTo>
                <a:lnTo>
                  <a:pt x="1558" y="417"/>
                </a:lnTo>
                <a:lnTo>
                  <a:pt x="1550" y="435"/>
                </a:lnTo>
                <a:lnTo>
                  <a:pt x="1539" y="449"/>
                </a:lnTo>
                <a:lnTo>
                  <a:pt x="1523" y="462"/>
                </a:lnTo>
                <a:lnTo>
                  <a:pt x="1505" y="468"/>
                </a:lnTo>
                <a:lnTo>
                  <a:pt x="1486" y="472"/>
                </a:lnTo>
                <a:lnTo>
                  <a:pt x="1466" y="468"/>
                </a:lnTo>
                <a:lnTo>
                  <a:pt x="1448" y="462"/>
                </a:lnTo>
                <a:lnTo>
                  <a:pt x="1434" y="449"/>
                </a:lnTo>
                <a:lnTo>
                  <a:pt x="1421" y="435"/>
                </a:lnTo>
                <a:lnTo>
                  <a:pt x="1415" y="417"/>
                </a:lnTo>
                <a:lnTo>
                  <a:pt x="1411" y="396"/>
                </a:lnTo>
                <a:lnTo>
                  <a:pt x="1415" y="377"/>
                </a:lnTo>
                <a:lnTo>
                  <a:pt x="1421" y="359"/>
                </a:lnTo>
                <a:lnTo>
                  <a:pt x="1434" y="345"/>
                </a:lnTo>
                <a:lnTo>
                  <a:pt x="1448" y="332"/>
                </a:lnTo>
                <a:lnTo>
                  <a:pt x="1466" y="326"/>
                </a:lnTo>
                <a:lnTo>
                  <a:pt x="1486" y="322"/>
                </a:lnTo>
                <a:close/>
                <a:moveTo>
                  <a:pt x="1004" y="322"/>
                </a:moveTo>
                <a:lnTo>
                  <a:pt x="1024" y="326"/>
                </a:lnTo>
                <a:lnTo>
                  <a:pt x="1040" y="332"/>
                </a:lnTo>
                <a:lnTo>
                  <a:pt x="1056" y="345"/>
                </a:lnTo>
                <a:lnTo>
                  <a:pt x="1067" y="359"/>
                </a:lnTo>
                <a:lnTo>
                  <a:pt x="1075" y="377"/>
                </a:lnTo>
                <a:lnTo>
                  <a:pt x="1077" y="396"/>
                </a:lnTo>
                <a:lnTo>
                  <a:pt x="1075" y="417"/>
                </a:lnTo>
                <a:lnTo>
                  <a:pt x="1067" y="435"/>
                </a:lnTo>
                <a:lnTo>
                  <a:pt x="1056" y="449"/>
                </a:lnTo>
                <a:lnTo>
                  <a:pt x="1040" y="462"/>
                </a:lnTo>
                <a:lnTo>
                  <a:pt x="1024" y="468"/>
                </a:lnTo>
                <a:lnTo>
                  <a:pt x="1004" y="472"/>
                </a:lnTo>
                <a:lnTo>
                  <a:pt x="983" y="468"/>
                </a:lnTo>
                <a:lnTo>
                  <a:pt x="967" y="462"/>
                </a:lnTo>
                <a:lnTo>
                  <a:pt x="951" y="449"/>
                </a:lnTo>
                <a:lnTo>
                  <a:pt x="940" y="435"/>
                </a:lnTo>
                <a:lnTo>
                  <a:pt x="932" y="417"/>
                </a:lnTo>
                <a:lnTo>
                  <a:pt x="930" y="396"/>
                </a:lnTo>
                <a:lnTo>
                  <a:pt x="932" y="377"/>
                </a:lnTo>
                <a:lnTo>
                  <a:pt x="940" y="359"/>
                </a:lnTo>
                <a:lnTo>
                  <a:pt x="951" y="345"/>
                </a:lnTo>
                <a:lnTo>
                  <a:pt x="967" y="332"/>
                </a:lnTo>
                <a:lnTo>
                  <a:pt x="983" y="326"/>
                </a:lnTo>
                <a:lnTo>
                  <a:pt x="1004" y="322"/>
                </a:lnTo>
                <a:close/>
                <a:moveTo>
                  <a:pt x="1486" y="201"/>
                </a:moveTo>
                <a:lnTo>
                  <a:pt x="1450" y="203"/>
                </a:lnTo>
                <a:lnTo>
                  <a:pt x="1418" y="213"/>
                </a:lnTo>
                <a:lnTo>
                  <a:pt x="1387" y="228"/>
                </a:lnTo>
                <a:lnTo>
                  <a:pt x="1360" y="247"/>
                </a:lnTo>
                <a:lnTo>
                  <a:pt x="1336" y="270"/>
                </a:lnTo>
                <a:lnTo>
                  <a:pt x="1316" y="297"/>
                </a:lnTo>
                <a:lnTo>
                  <a:pt x="1303" y="329"/>
                </a:lnTo>
                <a:lnTo>
                  <a:pt x="1292" y="362"/>
                </a:lnTo>
                <a:lnTo>
                  <a:pt x="1290" y="396"/>
                </a:lnTo>
                <a:lnTo>
                  <a:pt x="1292" y="432"/>
                </a:lnTo>
                <a:lnTo>
                  <a:pt x="1303" y="465"/>
                </a:lnTo>
                <a:lnTo>
                  <a:pt x="1316" y="497"/>
                </a:lnTo>
                <a:lnTo>
                  <a:pt x="1336" y="523"/>
                </a:lnTo>
                <a:lnTo>
                  <a:pt x="1360" y="547"/>
                </a:lnTo>
                <a:lnTo>
                  <a:pt x="1387" y="567"/>
                </a:lnTo>
                <a:lnTo>
                  <a:pt x="1418" y="581"/>
                </a:lnTo>
                <a:lnTo>
                  <a:pt x="1450" y="591"/>
                </a:lnTo>
                <a:lnTo>
                  <a:pt x="1486" y="593"/>
                </a:lnTo>
                <a:lnTo>
                  <a:pt x="1521" y="591"/>
                </a:lnTo>
                <a:lnTo>
                  <a:pt x="1555" y="581"/>
                </a:lnTo>
                <a:lnTo>
                  <a:pt x="1585" y="567"/>
                </a:lnTo>
                <a:lnTo>
                  <a:pt x="1612" y="547"/>
                </a:lnTo>
                <a:lnTo>
                  <a:pt x="1635" y="523"/>
                </a:lnTo>
                <a:lnTo>
                  <a:pt x="1655" y="497"/>
                </a:lnTo>
                <a:lnTo>
                  <a:pt x="1670" y="465"/>
                </a:lnTo>
                <a:lnTo>
                  <a:pt x="1679" y="432"/>
                </a:lnTo>
                <a:lnTo>
                  <a:pt x="1682" y="396"/>
                </a:lnTo>
                <a:lnTo>
                  <a:pt x="1679" y="362"/>
                </a:lnTo>
                <a:lnTo>
                  <a:pt x="1670" y="329"/>
                </a:lnTo>
                <a:lnTo>
                  <a:pt x="1655" y="297"/>
                </a:lnTo>
                <a:lnTo>
                  <a:pt x="1635" y="270"/>
                </a:lnTo>
                <a:lnTo>
                  <a:pt x="1612" y="247"/>
                </a:lnTo>
                <a:lnTo>
                  <a:pt x="1585" y="228"/>
                </a:lnTo>
                <a:lnTo>
                  <a:pt x="1555" y="213"/>
                </a:lnTo>
                <a:lnTo>
                  <a:pt x="1521" y="203"/>
                </a:lnTo>
                <a:lnTo>
                  <a:pt x="1486" y="201"/>
                </a:lnTo>
                <a:close/>
                <a:moveTo>
                  <a:pt x="1004" y="201"/>
                </a:moveTo>
                <a:lnTo>
                  <a:pt x="968" y="203"/>
                </a:lnTo>
                <a:lnTo>
                  <a:pt x="935" y="213"/>
                </a:lnTo>
                <a:lnTo>
                  <a:pt x="905" y="228"/>
                </a:lnTo>
                <a:lnTo>
                  <a:pt x="877" y="247"/>
                </a:lnTo>
                <a:lnTo>
                  <a:pt x="853" y="270"/>
                </a:lnTo>
                <a:lnTo>
                  <a:pt x="834" y="297"/>
                </a:lnTo>
                <a:lnTo>
                  <a:pt x="820" y="329"/>
                </a:lnTo>
                <a:lnTo>
                  <a:pt x="811" y="362"/>
                </a:lnTo>
                <a:lnTo>
                  <a:pt x="808" y="396"/>
                </a:lnTo>
                <a:lnTo>
                  <a:pt x="811" y="432"/>
                </a:lnTo>
                <a:lnTo>
                  <a:pt x="820" y="465"/>
                </a:lnTo>
                <a:lnTo>
                  <a:pt x="834" y="497"/>
                </a:lnTo>
                <a:lnTo>
                  <a:pt x="853" y="523"/>
                </a:lnTo>
                <a:lnTo>
                  <a:pt x="877" y="547"/>
                </a:lnTo>
                <a:lnTo>
                  <a:pt x="905" y="567"/>
                </a:lnTo>
                <a:lnTo>
                  <a:pt x="935" y="581"/>
                </a:lnTo>
                <a:lnTo>
                  <a:pt x="968" y="591"/>
                </a:lnTo>
                <a:lnTo>
                  <a:pt x="1004" y="593"/>
                </a:lnTo>
                <a:lnTo>
                  <a:pt x="1038" y="591"/>
                </a:lnTo>
                <a:lnTo>
                  <a:pt x="1072" y="581"/>
                </a:lnTo>
                <a:lnTo>
                  <a:pt x="1102" y="567"/>
                </a:lnTo>
                <a:lnTo>
                  <a:pt x="1130" y="547"/>
                </a:lnTo>
                <a:lnTo>
                  <a:pt x="1154" y="523"/>
                </a:lnTo>
                <a:lnTo>
                  <a:pt x="1173" y="497"/>
                </a:lnTo>
                <a:lnTo>
                  <a:pt x="1187" y="465"/>
                </a:lnTo>
                <a:lnTo>
                  <a:pt x="1196" y="432"/>
                </a:lnTo>
                <a:lnTo>
                  <a:pt x="1200" y="396"/>
                </a:lnTo>
                <a:lnTo>
                  <a:pt x="1196" y="362"/>
                </a:lnTo>
                <a:lnTo>
                  <a:pt x="1187" y="329"/>
                </a:lnTo>
                <a:lnTo>
                  <a:pt x="1173" y="297"/>
                </a:lnTo>
                <a:lnTo>
                  <a:pt x="1154" y="270"/>
                </a:lnTo>
                <a:lnTo>
                  <a:pt x="1130" y="247"/>
                </a:lnTo>
                <a:lnTo>
                  <a:pt x="1102" y="228"/>
                </a:lnTo>
                <a:lnTo>
                  <a:pt x="1072" y="213"/>
                </a:lnTo>
                <a:lnTo>
                  <a:pt x="1038" y="203"/>
                </a:lnTo>
                <a:lnTo>
                  <a:pt x="1004" y="201"/>
                </a:lnTo>
                <a:close/>
                <a:moveTo>
                  <a:pt x="0" y="0"/>
                </a:moveTo>
                <a:lnTo>
                  <a:pt x="1933" y="2"/>
                </a:lnTo>
                <a:lnTo>
                  <a:pt x="1933" y="1576"/>
                </a:lnTo>
                <a:lnTo>
                  <a:pt x="1774" y="1576"/>
                </a:lnTo>
                <a:lnTo>
                  <a:pt x="1774" y="1385"/>
                </a:lnTo>
                <a:lnTo>
                  <a:pt x="179" y="1385"/>
                </a:lnTo>
                <a:lnTo>
                  <a:pt x="179" y="1860"/>
                </a:lnTo>
                <a:lnTo>
                  <a:pt x="1098" y="1860"/>
                </a:lnTo>
                <a:lnTo>
                  <a:pt x="1098" y="1991"/>
                </a:lnTo>
                <a:lnTo>
                  <a:pt x="179" y="1991"/>
                </a:lnTo>
                <a:lnTo>
                  <a:pt x="179" y="2467"/>
                </a:lnTo>
                <a:lnTo>
                  <a:pt x="1098" y="2467"/>
                </a:lnTo>
                <a:lnTo>
                  <a:pt x="1098" y="2726"/>
                </a:lnTo>
                <a:lnTo>
                  <a:pt x="0" y="272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  <p:sp>
        <p:nvSpPr>
          <p:cNvPr id="37" name="Freeform 17">
            <a:extLst>
              <a:ext uri="{FF2B5EF4-FFF2-40B4-BE49-F238E27FC236}">
                <a16:creationId xmlns:a16="http://schemas.microsoft.com/office/drawing/2014/main" id="{A4048AE9-56A1-2007-BC51-100C47DC557F}"/>
              </a:ext>
            </a:extLst>
          </p:cNvPr>
          <p:cNvSpPr>
            <a:spLocks noEditPoints="1"/>
          </p:cNvSpPr>
          <p:nvPr/>
        </p:nvSpPr>
        <p:spPr bwMode="auto">
          <a:xfrm>
            <a:off x="5262608" y="3657806"/>
            <a:ext cx="260282" cy="314243"/>
          </a:xfrm>
          <a:custGeom>
            <a:avLst/>
            <a:gdLst>
              <a:gd name="T0" fmla="*/ 1828 w 2787"/>
              <a:gd name="T1" fmla="*/ 1485 h 3365"/>
              <a:gd name="T2" fmla="*/ 1228 w 2787"/>
              <a:gd name="T3" fmla="*/ 2079 h 3365"/>
              <a:gd name="T4" fmla="*/ 1051 w 2787"/>
              <a:gd name="T5" fmla="*/ 1923 h 3365"/>
              <a:gd name="T6" fmla="*/ 1025 w 2787"/>
              <a:gd name="T7" fmla="*/ 1918 h 3365"/>
              <a:gd name="T8" fmla="*/ 998 w 2787"/>
              <a:gd name="T9" fmla="*/ 1926 h 3365"/>
              <a:gd name="T10" fmla="*/ 846 w 2787"/>
              <a:gd name="T11" fmla="*/ 2096 h 3365"/>
              <a:gd name="T12" fmla="*/ 834 w 2787"/>
              <a:gd name="T13" fmla="*/ 2120 h 3365"/>
              <a:gd name="T14" fmla="*/ 835 w 2787"/>
              <a:gd name="T15" fmla="*/ 2148 h 3365"/>
              <a:gd name="T16" fmla="*/ 850 w 2787"/>
              <a:gd name="T17" fmla="*/ 2171 h 3365"/>
              <a:gd name="T18" fmla="*/ 1217 w 2787"/>
              <a:gd name="T19" fmla="*/ 2495 h 3365"/>
              <a:gd name="T20" fmla="*/ 1249 w 2787"/>
              <a:gd name="T21" fmla="*/ 2498 h 3365"/>
              <a:gd name="T22" fmla="*/ 1276 w 2787"/>
              <a:gd name="T23" fmla="*/ 2484 h 3365"/>
              <a:gd name="T24" fmla="*/ 2048 w 2787"/>
              <a:gd name="T25" fmla="*/ 1711 h 3365"/>
              <a:gd name="T26" fmla="*/ 2055 w 2787"/>
              <a:gd name="T27" fmla="*/ 1685 h 3365"/>
              <a:gd name="T28" fmla="*/ 2048 w 2787"/>
              <a:gd name="T29" fmla="*/ 1658 h 3365"/>
              <a:gd name="T30" fmla="*/ 1890 w 2787"/>
              <a:gd name="T31" fmla="*/ 1495 h 3365"/>
              <a:gd name="T32" fmla="*/ 1860 w 2787"/>
              <a:gd name="T33" fmla="*/ 1479 h 3365"/>
              <a:gd name="T34" fmla="*/ 1018 w 2787"/>
              <a:gd name="T35" fmla="*/ 283 h 3365"/>
              <a:gd name="T36" fmla="*/ 990 w 2787"/>
              <a:gd name="T37" fmla="*/ 292 h 3365"/>
              <a:gd name="T38" fmla="*/ 974 w 2787"/>
              <a:gd name="T39" fmla="*/ 315 h 3365"/>
              <a:gd name="T40" fmla="*/ 971 w 2787"/>
              <a:gd name="T41" fmla="*/ 709 h 3365"/>
              <a:gd name="T42" fmla="*/ 1816 w 2787"/>
              <a:gd name="T43" fmla="*/ 330 h 3365"/>
              <a:gd name="T44" fmla="*/ 1807 w 2787"/>
              <a:gd name="T45" fmla="*/ 303 h 3365"/>
              <a:gd name="T46" fmla="*/ 1783 w 2787"/>
              <a:gd name="T47" fmla="*/ 285 h 3365"/>
              <a:gd name="T48" fmla="*/ 1018 w 2787"/>
              <a:gd name="T49" fmla="*/ 283 h 3365"/>
              <a:gd name="T50" fmla="*/ 1769 w 2787"/>
              <a:gd name="T51" fmla="*/ 0 h 3365"/>
              <a:gd name="T52" fmla="*/ 1856 w 2787"/>
              <a:gd name="T53" fmla="*/ 13 h 3365"/>
              <a:gd name="T54" fmla="*/ 1935 w 2787"/>
              <a:gd name="T55" fmla="*/ 45 h 3365"/>
              <a:gd name="T56" fmla="*/ 2001 w 2787"/>
              <a:gd name="T57" fmla="*/ 97 h 3365"/>
              <a:gd name="T58" fmla="*/ 2053 w 2787"/>
              <a:gd name="T59" fmla="*/ 164 h 3365"/>
              <a:gd name="T60" fmla="*/ 2086 w 2787"/>
              <a:gd name="T61" fmla="*/ 242 h 3365"/>
              <a:gd name="T62" fmla="*/ 2098 w 2787"/>
              <a:gd name="T63" fmla="*/ 330 h 3365"/>
              <a:gd name="T64" fmla="*/ 2534 w 2787"/>
              <a:gd name="T65" fmla="*/ 709 h 3365"/>
              <a:gd name="T66" fmla="*/ 2587 w 2787"/>
              <a:gd name="T67" fmla="*/ 719 h 3365"/>
              <a:gd name="T68" fmla="*/ 2631 w 2787"/>
              <a:gd name="T69" fmla="*/ 748 h 3365"/>
              <a:gd name="T70" fmla="*/ 2661 w 2787"/>
              <a:gd name="T71" fmla="*/ 790 h 3365"/>
              <a:gd name="T72" fmla="*/ 2675 w 2787"/>
              <a:gd name="T73" fmla="*/ 843 h 3365"/>
              <a:gd name="T74" fmla="*/ 2787 w 2787"/>
              <a:gd name="T75" fmla="*/ 3240 h 3365"/>
              <a:gd name="T76" fmla="*/ 2775 w 2787"/>
              <a:gd name="T77" fmla="*/ 3283 h 3365"/>
              <a:gd name="T78" fmla="*/ 2748 w 2787"/>
              <a:gd name="T79" fmla="*/ 3321 h 3365"/>
              <a:gd name="T80" fmla="*/ 2712 w 2787"/>
              <a:gd name="T81" fmla="*/ 3348 h 3365"/>
              <a:gd name="T82" fmla="*/ 2670 w 2787"/>
              <a:gd name="T83" fmla="*/ 3363 h 3365"/>
              <a:gd name="T84" fmla="*/ 140 w 2787"/>
              <a:gd name="T85" fmla="*/ 3365 h 3365"/>
              <a:gd name="T86" fmla="*/ 95 w 2787"/>
              <a:gd name="T87" fmla="*/ 3357 h 3365"/>
              <a:gd name="T88" fmla="*/ 55 w 2787"/>
              <a:gd name="T89" fmla="*/ 3336 h 3365"/>
              <a:gd name="T90" fmla="*/ 23 w 2787"/>
              <a:gd name="T91" fmla="*/ 3302 h 3365"/>
              <a:gd name="T92" fmla="*/ 5 w 2787"/>
              <a:gd name="T93" fmla="*/ 3261 h 3365"/>
              <a:gd name="T94" fmla="*/ 0 w 2787"/>
              <a:gd name="T95" fmla="*/ 3216 h 3365"/>
              <a:gd name="T96" fmla="*/ 116 w 2787"/>
              <a:gd name="T97" fmla="*/ 815 h 3365"/>
              <a:gd name="T98" fmla="*/ 139 w 2787"/>
              <a:gd name="T99" fmla="*/ 767 h 3365"/>
              <a:gd name="T100" fmla="*/ 177 w 2787"/>
              <a:gd name="T101" fmla="*/ 731 h 3365"/>
              <a:gd name="T102" fmla="*/ 226 w 2787"/>
              <a:gd name="T103" fmla="*/ 711 h 3365"/>
              <a:gd name="T104" fmla="*/ 689 w 2787"/>
              <a:gd name="T105" fmla="*/ 709 h 3365"/>
              <a:gd name="T106" fmla="*/ 692 w 2787"/>
              <a:gd name="T107" fmla="*/ 285 h 3365"/>
              <a:gd name="T108" fmla="*/ 716 w 2787"/>
              <a:gd name="T109" fmla="*/ 202 h 3365"/>
              <a:gd name="T110" fmla="*/ 759 w 2787"/>
              <a:gd name="T111" fmla="*/ 128 h 3365"/>
              <a:gd name="T112" fmla="*/ 818 w 2787"/>
              <a:gd name="T113" fmla="*/ 69 h 3365"/>
              <a:gd name="T114" fmla="*/ 890 w 2787"/>
              <a:gd name="T115" fmla="*/ 26 h 3365"/>
              <a:gd name="T116" fmla="*/ 974 w 2787"/>
              <a:gd name="T117" fmla="*/ 3 h 3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7" h="3365">
                <a:moveTo>
                  <a:pt x="1844" y="1479"/>
                </a:moveTo>
                <a:lnTo>
                  <a:pt x="1828" y="1485"/>
                </a:lnTo>
                <a:lnTo>
                  <a:pt x="1814" y="1495"/>
                </a:lnTo>
                <a:lnTo>
                  <a:pt x="1228" y="2079"/>
                </a:lnTo>
                <a:lnTo>
                  <a:pt x="1064" y="1932"/>
                </a:lnTo>
                <a:lnTo>
                  <a:pt x="1051" y="1923"/>
                </a:lnTo>
                <a:lnTo>
                  <a:pt x="1039" y="1919"/>
                </a:lnTo>
                <a:lnTo>
                  <a:pt x="1025" y="1918"/>
                </a:lnTo>
                <a:lnTo>
                  <a:pt x="1012" y="1920"/>
                </a:lnTo>
                <a:lnTo>
                  <a:pt x="998" y="1926"/>
                </a:lnTo>
                <a:lnTo>
                  <a:pt x="988" y="1936"/>
                </a:lnTo>
                <a:lnTo>
                  <a:pt x="846" y="2096"/>
                </a:lnTo>
                <a:lnTo>
                  <a:pt x="838" y="2108"/>
                </a:lnTo>
                <a:lnTo>
                  <a:pt x="834" y="2120"/>
                </a:lnTo>
                <a:lnTo>
                  <a:pt x="833" y="2135"/>
                </a:lnTo>
                <a:lnTo>
                  <a:pt x="835" y="2148"/>
                </a:lnTo>
                <a:lnTo>
                  <a:pt x="841" y="2160"/>
                </a:lnTo>
                <a:lnTo>
                  <a:pt x="850" y="2171"/>
                </a:lnTo>
                <a:lnTo>
                  <a:pt x="1204" y="2486"/>
                </a:lnTo>
                <a:lnTo>
                  <a:pt x="1217" y="2495"/>
                </a:lnTo>
                <a:lnTo>
                  <a:pt x="1233" y="2500"/>
                </a:lnTo>
                <a:lnTo>
                  <a:pt x="1249" y="2498"/>
                </a:lnTo>
                <a:lnTo>
                  <a:pt x="1263" y="2493"/>
                </a:lnTo>
                <a:lnTo>
                  <a:pt x="1276" y="2484"/>
                </a:lnTo>
                <a:lnTo>
                  <a:pt x="2040" y="1722"/>
                </a:lnTo>
                <a:lnTo>
                  <a:pt x="2048" y="1711"/>
                </a:lnTo>
                <a:lnTo>
                  <a:pt x="2054" y="1699"/>
                </a:lnTo>
                <a:lnTo>
                  <a:pt x="2055" y="1685"/>
                </a:lnTo>
                <a:lnTo>
                  <a:pt x="2054" y="1671"/>
                </a:lnTo>
                <a:lnTo>
                  <a:pt x="2048" y="1658"/>
                </a:lnTo>
                <a:lnTo>
                  <a:pt x="2040" y="1647"/>
                </a:lnTo>
                <a:lnTo>
                  <a:pt x="1890" y="1495"/>
                </a:lnTo>
                <a:lnTo>
                  <a:pt x="1876" y="1485"/>
                </a:lnTo>
                <a:lnTo>
                  <a:pt x="1860" y="1479"/>
                </a:lnTo>
                <a:lnTo>
                  <a:pt x="1844" y="1479"/>
                </a:lnTo>
                <a:close/>
                <a:moveTo>
                  <a:pt x="1018" y="283"/>
                </a:moveTo>
                <a:lnTo>
                  <a:pt x="1004" y="285"/>
                </a:lnTo>
                <a:lnTo>
                  <a:pt x="990" y="292"/>
                </a:lnTo>
                <a:lnTo>
                  <a:pt x="980" y="303"/>
                </a:lnTo>
                <a:lnTo>
                  <a:pt x="974" y="315"/>
                </a:lnTo>
                <a:lnTo>
                  <a:pt x="971" y="330"/>
                </a:lnTo>
                <a:lnTo>
                  <a:pt x="971" y="709"/>
                </a:lnTo>
                <a:lnTo>
                  <a:pt x="1816" y="709"/>
                </a:lnTo>
                <a:lnTo>
                  <a:pt x="1816" y="330"/>
                </a:lnTo>
                <a:lnTo>
                  <a:pt x="1813" y="315"/>
                </a:lnTo>
                <a:lnTo>
                  <a:pt x="1807" y="303"/>
                </a:lnTo>
                <a:lnTo>
                  <a:pt x="1797" y="292"/>
                </a:lnTo>
                <a:lnTo>
                  <a:pt x="1783" y="285"/>
                </a:lnTo>
                <a:lnTo>
                  <a:pt x="1769" y="283"/>
                </a:lnTo>
                <a:lnTo>
                  <a:pt x="1018" y="283"/>
                </a:lnTo>
                <a:close/>
                <a:moveTo>
                  <a:pt x="1018" y="0"/>
                </a:moveTo>
                <a:lnTo>
                  <a:pt x="1769" y="0"/>
                </a:lnTo>
                <a:lnTo>
                  <a:pt x="1813" y="3"/>
                </a:lnTo>
                <a:lnTo>
                  <a:pt x="1856" y="13"/>
                </a:lnTo>
                <a:lnTo>
                  <a:pt x="1897" y="26"/>
                </a:lnTo>
                <a:lnTo>
                  <a:pt x="1935" y="45"/>
                </a:lnTo>
                <a:lnTo>
                  <a:pt x="1969" y="69"/>
                </a:lnTo>
                <a:lnTo>
                  <a:pt x="2001" y="97"/>
                </a:lnTo>
                <a:lnTo>
                  <a:pt x="2028" y="128"/>
                </a:lnTo>
                <a:lnTo>
                  <a:pt x="2053" y="164"/>
                </a:lnTo>
                <a:lnTo>
                  <a:pt x="2071" y="202"/>
                </a:lnTo>
                <a:lnTo>
                  <a:pt x="2086" y="242"/>
                </a:lnTo>
                <a:lnTo>
                  <a:pt x="2095" y="285"/>
                </a:lnTo>
                <a:lnTo>
                  <a:pt x="2098" y="330"/>
                </a:lnTo>
                <a:lnTo>
                  <a:pt x="2098" y="709"/>
                </a:lnTo>
                <a:lnTo>
                  <a:pt x="2534" y="709"/>
                </a:lnTo>
                <a:lnTo>
                  <a:pt x="2561" y="711"/>
                </a:lnTo>
                <a:lnTo>
                  <a:pt x="2587" y="719"/>
                </a:lnTo>
                <a:lnTo>
                  <a:pt x="2610" y="731"/>
                </a:lnTo>
                <a:lnTo>
                  <a:pt x="2631" y="748"/>
                </a:lnTo>
                <a:lnTo>
                  <a:pt x="2648" y="767"/>
                </a:lnTo>
                <a:lnTo>
                  <a:pt x="2661" y="790"/>
                </a:lnTo>
                <a:lnTo>
                  <a:pt x="2671" y="815"/>
                </a:lnTo>
                <a:lnTo>
                  <a:pt x="2675" y="843"/>
                </a:lnTo>
                <a:lnTo>
                  <a:pt x="2787" y="3216"/>
                </a:lnTo>
                <a:lnTo>
                  <a:pt x="2787" y="3240"/>
                </a:lnTo>
                <a:lnTo>
                  <a:pt x="2782" y="3261"/>
                </a:lnTo>
                <a:lnTo>
                  <a:pt x="2775" y="3283"/>
                </a:lnTo>
                <a:lnTo>
                  <a:pt x="2763" y="3302"/>
                </a:lnTo>
                <a:lnTo>
                  <a:pt x="2748" y="3321"/>
                </a:lnTo>
                <a:lnTo>
                  <a:pt x="2732" y="3336"/>
                </a:lnTo>
                <a:lnTo>
                  <a:pt x="2712" y="3348"/>
                </a:lnTo>
                <a:lnTo>
                  <a:pt x="2692" y="3357"/>
                </a:lnTo>
                <a:lnTo>
                  <a:pt x="2670" y="3363"/>
                </a:lnTo>
                <a:lnTo>
                  <a:pt x="2647" y="3365"/>
                </a:lnTo>
                <a:lnTo>
                  <a:pt x="140" y="3365"/>
                </a:lnTo>
                <a:lnTo>
                  <a:pt x="117" y="3363"/>
                </a:lnTo>
                <a:lnTo>
                  <a:pt x="95" y="3357"/>
                </a:lnTo>
                <a:lnTo>
                  <a:pt x="75" y="3348"/>
                </a:lnTo>
                <a:lnTo>
                  <a:pt x="55" y="3336"/>
                </a:lnTo>
                <a:lnTo>
                  <a:pt x="39" y="3321"/>
                </a:lnTo>
                <a:lnTo>
                  <a:pt x="23" y="3302"/>
                </a:lnTo>
                <a:lnTo>
                  <a:pt x="12" y="3283"/>
                </a:lnTo>
                <a:lnTo>
                  <a:pt x="5" y="3261"/>
                </a:lnTo>
                <a:lnTo>
                  <a:pt x="0" y="3240"/>
                </a:lnTo>
                <a:lnTo>
                  <a:pt x="0" y="3216"/>
                </a:lnTo>
                <a:lnTo>
                  <a:pt x="112" y="843"/>
                </a:lnTo>
                <a:lnTo>
                  <a:pt x="116" y="815"/>
                </a:lnTo>
                <a:lnTo>
                  <a:pt x="126" y="790"/>
                </a:lnTo>
                <a:lnTo>
                  <a:pt x="139" y="767"/>
                </a:lnTo>
                <a:lnTo>
                  <a:pt x="156" y="748"/>
                </a:lnTo>
                <a:lnTo>
                  <a:pt x="177" y="731"/>
                </a:lnTo>
                <a:lnTo>
                  <a:pt x="200" y="719"/>
                </a:lnTo>
                <a:lnTo>
                  <a:pt x="226" y="711"/>
                </a:lnTo>
                <a:lnTo>
                  <a:pt x="253" y="709"/>
                </a:lnTo>
                <a:lnTo>
                  <a:pt x="689" y="709"/>
                </a:lnTo>
                <a:lnTo>
                  <a:pt x="689" y="330"/>
                </a:lnTo>
                <a:lnTo>
                  <a:pt x="692" y="285"/>
                </a:lnTo>
                <a:lnTo>
                  <a:pt x="701" y="242"/>
                </a:lnTo>
                <a:lnTo>
                  <a:pt x="716" y="202"/>
                </a:lnTo>
                <a:lnTo>
                  <a:pt x="734" y="164"/>
                </a:lnTo>
                <a:lnTo>
                  <a:pt x="759" y="128"/>
                </a:lnTo>
                <a:lnTo>
                  <a:pt x="786" y="97"/>
                </a:lnTo>
                <a:lnTo>
                  <a:pt x="818" y="69"/>
                </a:lnTo>
                <a:lnTo>
                  <a:pt x="852" y="45"/>
                </a:lnTo>
                <a:lnTo>
                  <a:pt x="890" y="26"/>
                </a:lnTo>
                <a:lnTo>
                  <a:pt x="931" y="13"/>
                </a:lnTo>
                <a:lnTo>
                  <a:pt x="974" y="3"/>
                </a:lnTo>
                <a:lnTo>
                  <a:pt x="101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pPr defTabSz="914126"/>
            <a:endParaRPr lang="en-US" sz="1799">
              <a:solidFill>
                <a:prstClr val="black"/>
              </a:solidFill>
            </a:endParaRPr>
          </a:p>
        </p:txBody>
      </p:sp>
      <p:grpSp>
        <p:nvGrpSpPr>
          <p:cNvPr id="38" name="Group 20">
            <a:extLst>
              <a:ext uri="{FF2B5EF4-FFF2-40B4-BE49-F238E27FC236}">
                <a16:creationId xmlns:a16="http://schemas.microsoft.com/office/drawing/2014/main" id="{485D8E01-FDE4-AEE7-F2A2-90378850728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634547" y="2886629"/>
            <a:ext cx="273400" cy="297642"/>
            <a:chOff x="5510" y="341"/>
            <a:chExt cx="203" cy="221"/>
          </a:xfrm>
          <a:solidFill>
            <a:schemeClr val="bg1"/>
          </a:solidFill>
        </p:grpSpPr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04FDEB80-A103-4CA7-BD50-6B9F1F6455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0" y="341"/>
              <a:ext cx="167" cy="220"/>
            </a:xfrm>
            <a:custGeom>
              <a:avLst/>
              <a:gdLst>
                <a:gd name="T0" fmla="*/ 193 w 2499"/>
                <a:gd name="T1" fmla="*/ 0 h 3301"/>
                <a:gd name="T2" fmla="*/ 1886 w 2499"/>
                <a:gd name="T3" fmla="*/ 0 h 3301"/>
                <a:gd name="T4" fmla="*/ 1904 w 2499"/>
                <a:gd name="T5" fmla="*/ 3 h 3301"/>
                <a:gd name="T6" fmla="*/ 1919 w 2499"/>
                <a:gd name="T7" fmla="*/ 9 h 3301"/>
                <a:gd name="T8" fmla="*/ 1932 w 2499"/>
                <a:gd name="T9" fmla="*/ 19 h 3301"/>
                <a:gd name="T10" fmla="*/ 2480 w 2499"/>
                <a:gd name="T11" fmla="*/ 566 h 3301"/>
                <a:gd name="T12" fmla="*/ 2490 w 2499"/>
                <a:gd name="T13" fmla="*/ 579 h 3301"/>
                <a:gd name="T14" fmla="*/ 2497 w 2499"/>
                <a:gd name="T15" fmla="*/ 594 h 3301"/>
                <a:gd name="T16" fmla="*/ 2499 w 2499"/>
                <a:gd name="T17" fmla="*/ 612 h 3301"/>
                <a:gd name="T18" fmla="*/ 2499 w 2499"/>
                <a:gd name="T19" fmla="*/ 2198 h 3301"/>
                <a:gd name="T20" fmla="*/ 2447 w 2499"/>
                <a:gd name="T21" fmla="*/ 2181 h 3301"/>
                <a:gd name="T22" fmla="*/ 2394 w 2499"/>
                <a:gd name="T23" fmla="*/ 2169 h 3301"/>
                <a:gd name="T24" fmla="*/ 2339 w 2499"/>
                <a:gd name="T25" fmla="*/ 2160 h 3301"/>
                <a:gd name="T26" fmla="*/ 2285 w 2499"/>
                <a:gd name="T27" fmla="*/ 2156 h 3301"/>
                <a:gd name="T28" fmla="*/ 2284 w 2499"/>
                <a:gd name="T29" fmla="*/ 730 h 3301"/>
                <a:gd name="T30" fmla="*/ 1861 w 2499"/>
                <a:gd name="T31" fmla="*/ 730 h 3301"/>
                <a:gd name="T32" fmla="*/ 1840 w 2499"/>
                <a:gd name="T33" fmla="*/ 727 h 3301"/>
                <a:gd name="T34" fmla="*/ 1821 w 2499"/>
                <a:gd name="T35" fmla="*/ 718 h 3301"/>
                <a:gd name="T36" fmla="*/ 1804 w 2499"/>
                <a:gd name="T37" fmla="*/ 706 h 3301"/>
                <a:gd name="T38" fmla="*/ 1791 w 2499"/>
                <a:gd name="T39" fmla="*/ 690 h 3301"/>
                <a:gd name="T40" fmla="*/ 1783 w 2499"/>
                <a:gd name="T41" fmla="*/ 671 h 3301"/>
                <a:gd name="T42" fmla="*/ 1781 w 2499"/>
                <a:gd name="T43" fmla="*/ 650 h 3301"/>
                <a:gd name="T44" fmla="*/ 1781 w 2499"/>
                <a:gd name="T45" fmla="*/ 215 h 3301"/>
                <a:gd name="T46" fmla="*/ 215 w 2499"/>
                <a:gd name="T47" fmla="*/ 215 h 3301"/>
                <a:gd name="T48" fmla="*/ 215 w 2499"/>
                <a:gd name="T49" fmla="*/ 3087 h 3301"/>
                <a:gd name="T50" fmla="*/ 1667 w 2499"/>
                <a:gd name="T51" fmla="*/ 3087 h 3301"/>
                <a:gd name="T52" fmla="*/ 1691 w 2499"/>
                <a:gd name="T53" fmla="*/ 3134 h 3301"/>
                <a:gd name="T54" fmla="*/ 1720 w 2499"/>
                <a:gd name="T55" fmla="*/ 3180 h 3301"/>
                <a:gd name="T56" fmla="*/ 1751 w 2499"/>
                <a:gd name="T57" fmla="*/ 3223 h 3301"/>
                <a:gd name="T58" fmla="*/ 1785 w 2499"/>
                <a:gd name="T59" fmla="*/ 3263 h 3301"/>
                <a:gd name="T60" fmla="*/ 1823 w 2499"/>
                <a:gd name="T61" fmla="*/ 3301 h 3301"/>
                <a:gd name="T62" fmla="*/ 193 w 2499"/>
                <a:gd name="T63" fmla="*/ 3301 h 3301"/>
                <a:gd name="T64" fmla="*/ 159 w 2499"/>
                <a:gd name="T65" fmla="*/ 3298 h 3301"/>
                <a:gd name="T66" fmla="*/ 126 w 2499"/>
                <a:gd name="T67" fmla="*/ 3289 h 3301"/>
                <a:gd name="T68" fmla="*/ 96 w 2499"/>
                <a:gd name="T69" fmla="*/ 3275 h 3301"/>
                <a:gd name="T70" fmla="*/ 69 w 2499"/>
                <a:gd name="T71" fmla="*/ 3255 h 3301"/>
                <a:gd name="T72" fmla="*/ 45 w 2499"/>
                <a:gd name="T73" fmla="*/ 3232 h 3301"/>
                <a:gd name="T74" fmla="*/ 26 w 2499"/>
                <a:gd name="T75" fmla="*/ 3205 h 3301"/>
                <a:gd name="T76" fmla="*/ 12 w 2499"/>
                <a:gd name="T77" fmla="*/ 3176 h 3301"/>
                <a:gd name="T78" fmla="*/ 3 w 2499"/>
                <a:gd name="T79" fmla="*/ 3142 h 3301"/>
                <a:gd name="T80" fmla="*/ 0 w 2499"/>
                <a:gd name="T81" fmla="*/ 3108 h 3301"/>
                <a:gd name="T82" fmla="*/ 0 w 2499"/>
                <a:gd name="T83" fmla="*/ 193 h 3301"/>
                <a:gd name="T84" fmla="*/ 3 w 2499"/>
                <a:gd name="T85" fmla="*/ 158 h 3301"/>
                <a:gd name="T86" fmla="*/ 12 w 2499"/>
                <a:gd name="T87" fmla="*/ 126 h 3301"/>
                <a:gd name="T88" fmla="*/ 26 w 2499"/>
                <a:gd name="T89" fmla="*/ 96 h 3301"/>
                <a:gd name="T90" fmla="*/ 45 w 2499"/>
                <a:gd name="T91" fmla="*/ 69 h 3301"/>
                <a:gd name="T92" fmla="*/ 69 w 2499"/>
                <a:gd name="T93" fmla="*/ 45 h 3301"/>
                <a:gd name="T94" fmla="*/ 96 w 2499"/>
                <a:gd name="T95" fmla="*/ 26 h 3301"/>
                <a:gd name="T96" fmla="*/ 126 w 2499"/>
                <a:gd name="T97" fmla="*/ 12 h 3301"/>
                <a:gd name="T98" fmla="*/ 159 w 2499"/>
                <a:gd name="T99" fmla="*/ 3 h 3301"/>
                <a:gd name="T100" fmla="*/ 193 w 2499"/>
                <a:gd name="T101" fmla="*/ 0 h 3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99" h="3301">
                  <a:moveTo>
                    <a:pt x="193" y="0"/>
                  </a:moveTo>
                  <a:lnTo>
                    <a:pt x="1886" y="0"/>
                  </a:lnTo>
                  <a:lnTo>
                    <a:pt x="1904" y="3"/>
                  </a:lnTo>
                  <a:lnTo>
                    <a:pt x="1919" y="9"/>
                  </a:lnTo>
                  <a:lnTo>
                    <a:pt x="1932" y="19"/>
                  </a:lnTo>
                  <a:lnTo>
                    <a:pt x="2480" y="566"/>
                  </a:lnTo>
                  <a:lnTo>
                    <a:pt x="2490" y="579"/>
                  </a:lnTo>
                  <a:lnTo>
                    <a:pt x="2497" y="594"/>
                  </a:lnTo>
                  <a:lnTo>
                    <a:pt x="2499" y="612"/>
                  </a:lnTo>
                  <a:lnTo>
                    <a:pt x="2499" y="2198"/>
                  </a:lnTo>
                  <a:lnTo>
                    <a:pt x="2447" y="2181"/>
                  </a:lnTo>
                  <a:lnTo>
                    <a:pt x="2394" y="2169"/>
                  </a:lnTo>
                  <a:lnTo>
                    <a:pt x="2339" y="2160"/>
                  </a:lnTo>
                  <a:lnTo>
                    <a:pt x="2285" y="2156"/>
                  </a:lnTo>
                  <a:lnTo>
                    <a:pt x="2284" y="730"/>
                  </a:lnTo>
                  <a:lnTo>
                    <a:pt x="1861" y="730"/>
                  </a:lnTo>
                  <a:lnTo>
                    <a:pt x="1840" y="727"/>
                  </a:lnTo>
                  <a:lnTo>
                    <a:pt x="1821" y="718"/>
                  </a:lnTo>
                  <a:lnTo>
                    <a:pt x="1804" y="706"/>
                  </a:lnTo>
                  <a:lnTo>
                    <a:pt x="1791" y="690"/>
                  </a:lnTo>
                  <a:lnTo>
                    <a:pt x="1783" y="671"/>
                  </a:lnTo>
                  <a:lnTo>
                    <a:pt x="1781" y="650"/>
                  </a:lnTo>
                  <a:lnTo>
                    <a:pt x="1781" y="215"/>
                  </a:lnTo>
                  <a:lnTo>
                    <a:pt x="215" y="215"/>
                  </a:lnTo>
                  <a:lnTo>
                    <a:pt x="215" y="3087"/>
                  </a:lnTo>
                  <a:lnTo>
                    <a:pt x="1667" y="3087"/>
                  </a:lnTo>
                  <a:lnTo>
                    <a:pt x="1691" y="3134"/>
                  </a:lnTo>
                  <a:lnTo>
                    <a:pt x="1720" y="3180"/>
                  </a:lnTo>
                  <a:lnTo>
                    <a:pt x="1751" y="3223"/>
                  </a:lnTo>
                  <a:lnTo>
                    <a:pt x="1785" y="3263"/>
                  </a:lnTo>
                  <a:lnTo>
                    <a:pt x="1823" y="3301"/>
                  </a:lnTo>
                  <a:lnTo>
                    <a:pt x="193" y="3301"/>
                  </a:lnTo>
                  <a:lnTo>
                    <a:pt x="159" y="3298"/>
                  </a:lnTo>
                  <a:lnTo>
                    <a:pt x="126" y="3289"/>
                  </a:lnTo>
                  <a:lnTo>
                    <a:pt x="96" y="3275"/>
                  </a:lnTo>
                  <a:lnTo>
                    <a:pt x="69" y="3255"/>
                  </a:lnTo>
                  <a:lnTo>
                    <a:pt x="45" y="3232"/>
                  </a:lnTo>
                  <a:lnTo>
                    <a:pt x="26" y="3205"/>
                  </a:lnTo>
                  <a:lnTo>
                    <a:pt x="12" y="3176"/>
                  </a:lnTo>
                  <a:lnTo>
                    <a:pt x="3" y="3142"/>
                  </a:lnTo>
                  <a:lnTo>
                    <a:pt x="0" y="3108"/>
                  </a:lnTo>
                  <a:lnTo>
                    <a:pt x="0" y="193"/>
                  </a:lnTo>
                  <a:lnTo>
                    <a:pt x="3" y="158"/>
                  </a:lnTo>
                  <a:lnTo>
                    <a:pt x="12" y="126"/>
                  </a:lnTo>
                  <a:lnTo>
                    <a:pt x="26" y="96"/>
                  </a:lnTo>
                  <a:lnTo>
                    <a:pt x="45" y="69"/>
                  </a:lnTo>
                  <a:lnTo>
                    <a:pt x="69" y="45"/>
                  </a:lnTo>
                  <a:lnTo>
                    <a:pt x="96" y="26"/>
                  </a:lnTo>
                  <a:lnTo>
                    <a:pt x="126" y="12"/>
                  </a:lnTo>
                  <a:lnTo>
                    <a:pt x="159" y="3"/>
                  </a:lnTo>
                  <a:lnTo>
                    <a:pt x="1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4EFAC1C9-81FA-64EF-59EA-59A0EE1586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8" y="489"/>
              <a:ext cx="85" cy="73"/>
            </a:xfrm>
            <a:custGeom>
              <a:avLst/>
              <a:gdLst>
                <a:gd name="T0" fmla="*/ 1036 w 1282"/>
                <a:gd name="T1" fmla="*/ 131 h 1103"/>
                <a:gd name="T2" fmla="*/ 1012 w 1282"/>
                <a:gd name="T3" fmla="*/ 145 h 1103"/>
                <a:gd name="T4" fmla="*/ 467 w 1282"/>
                <a:gd name="T5" fmla="*/ 405 h 1103"/>
                <a:gd name="T6" fmla="*/ 443 w 1282"/>
                <a:gd name="T7" fmla="*/ 390 h 1103"/>
                <a:gd name="T8" fmla="*/ 416 w 1282"/>
                <a:gd name="T9" fmla="*/ 390 h 1103"/>
                <a:gd name="T10" fmla="*/ 390 w 1282"/>
                <a:gd name="T11" fmla="*/ 405 h 1103"/>
                <a:gd name="T12" fmla="*/ 339 w 1282"/>
                <a:gd name="T13" fmla="*/ 459 h 1103"/>
                <a:gd name="T14" fmla="*/ 332 w 1282"/>
                <a:gd name="T15" fmla="*/ 485 h 1103"/>
                <a:gd name="T16" fmla="*/ 339 w 1282"/>
                <a:gd name="T17" fmla="*/ 513 h 1103"/>
                <a:gd name="T18" fmla="*/ 571 w 1282"/>
                <a:gd name="T19" fmla="*/ 748 h 1103"/>
                <a:gd name="T20" fmla="*/ 595 w 1282"/>
                <a:gd name="T21" fmla="*/ 762 h 1103"/>
                <a:gd name="T22" fmla="*/ 610 w 1282"/>
                <a:gd name="T23" fmla="*/ 764 h 1103"/>
                <a:gd name="T24" fmla="*/ 637 w 1282"/>
                <a:gd name="T25" fmla="*/ 757 h 1103"/>
                <a:gd name="T26" fmla="*/ 1132 w 1282"/>
                <a:gd name="T27" fmla="*/ 265 h 1103"/>
                <a:gd name="T28" fmla="*/ 1146 w 1282"/>
                <a:gd name="T29" fmla="*/ 241 h 1103"/>
                <a:gd name="T30" fmla="*/ 1146 w 1282"/>
                <a:gd name="T31" fmla="*/ 213 h 1103"/>
                <a:gd name="T32" fmla="*/ 1132 w 1282"/>
                <a:gd name="T33" fmla="*/ 189 h 1103"/>
                <a:gd name="T34" fmla="*/ 1078 w 1282"/>
                <a:gd name="T35" fmla="*/ 136 h 1103"/>
                <a:gd name="T36" fmla="*/ 1050 w 1282"/>
                <a:gd name="T37" fmla="*/ 129 h 1103"/>
                <a:gd name="T38" fmla="*/ 1072 w 1282"/>
                <a:gd name="T39" fmla="*/ 2 h 1103"/>
                <a:gd name="T40" fmla="*/ 1120 w 1282"/>
                <a:gd name="T41" fmla="*/ 22 h 1103"/>
                <a:gd name="T42" fmla="*/ 1241 w 1282"/>
                <a:gd name="T43" fmla="*/ 140 h 1103"/>
                <a:gd name="T44" fmla="*/ 1271 w 1282"/>
                <a:gd name="T45" fmla="*/ 184 h 1103"/>
                <a:gd name="T46" fmla="*/ 1282 w 1282"/>
                <a:gd name="T47" fmla="*/ 235 h 1103"/>
                <a:gd name="T48" fmla="*/ 1271 w 1282"/>
                <a:gd name="T49" fmla="*/ 288 h 1103"/>
                <a:gd name="T50" fmla="*/ 1241 w 1282"/>
                <a:gd name="T51" fmla="*/ 331 h 1103"/>
                <a:gd name="T52" fmla="*/ 1006 w 1282"/>
                <a:gd name="T53" fmla="*/ 601 h 1103"/>
                <a:gd name="T54" fmla="*/ 994 w 1282"/>
                <a:gd name="T55" fmla="*/ 709 h 1103"/>
                <a:gd name="T56" fmla="*/ 960 w 1282"/>
                <a:gd name="T57" fmla="*/ 808 h 1103"/>
                <a:gd name="T58" fmla="*/ 909 w 1282"/>
                <a:gd name="T59" fmla="*/ 898 h 1103"/>
                <a:gd name="T60" fmla="*/ 839 w 1282"/>
                <a:gd name="T61" fmla="*/ 974 h 1103"/>
                <a:gd name="T62" fmla="*/ 756 w 1282"/>
                <a:gd name="T63" fmla="*/ 1034 h 1103"/>
                <a:gd name="T64" fmla="*/ 661 w 1282"/>
                <a:gd name="T65" fmla="*/ 1078 h 1103"/>
                <a:gd name="T66" fmla="*/ 557 w 1282"/>
                <a:gd name="T67" fmla="*/ 1100 h 1103"/>
                <a:gd name="T68" fmla="*/ 448 w 1282"/>
                <a:gd name="T69" fmla="*/ 1100 h 1103"/>
                <a:gd name="T70" fmla="*/ 344 w 1282"/>
                <a:gd name="T71" fmla="*/ 1078 h 1103"/>
                <a:gd name="T72" fmla="*/ 249 w 1282"/>
                <a:gd name="T73" fmla="*/ 1034 h 1103"/>
                <a:gd name="T74" fmla="*/ 166 w 1282"/>
                <a:gd name="T75" fmla="*/ 974 h 1103"/>
                <a:gd name="T76" fmla="*/ 97 w 1282"/>
                <a:gd name="T77" fmla="*/ 898 h 1103"/>
                <a:gd name="T78" fmla="*/ 45 w 1282"/>
                <a:gd name="T79" fmla="*/ 808 h 1103"/>
                <a:gd name="T80" fmla="*/ 11 w 1282"/>
                <a:gd name="T81" fmla="*/ 709 h 1103"/>
                <a:gd name="T82" fmla="*/ 0 w 1282"/>
                <a:gd name="T83" fmla="*/ 601 h 1103"/>
                <a:gd name="T84" fmla="*/ 11 w 1282"/>
                <a:gd name="T85" fmla="*/ 493 h 1103"/>
                <a:gd name="T86" fmla="*/ 45 w 1282"/>
                <a:gd name="T87" fmla="*/ 394 h 1103"/>
                <a:gd name="T88" fmla="*/ 97 w 1282"/>
                <a:gd name="T89" fmla="*/ 305 h 1103"/>
                <a:gd name="T90" fmla="*/ 166 w 1282"/>
                <a:gd name="T91" fmla="*/ 229 h 1103"/>
                <a:gd name="T92" fmla="*/ 249 w 1282"/>
                <a:gd name="T93" fmla="*/ 167 h 1103"/>
                <a:gd name="T94" fmla="*/ 344 w 1282"/>
                <a:gd name="T95" fmla="*/ 125 h 1103"/>
                <a:gd name="T96" fmla="*/ 448 w 1282"/>
                <a:gd name="T97" fmla="*/ 102 h 1103"/>
                <a:gd name="T98" fmla="*/ 556 w 1282"/>
                <a:gd name="T99" fmla="*/ 102 h 1103"/>
                <a:gd name="T100" fmla="*/ 659 w 1282"/>
                <a:gd name="T101" fmla="*/ 124 h 1103"/>
                <a:gd name="T102" fmla="*/ 752 w 1282"/>
                <a:gd name="T103" fmla="*/ 165 h 1103"/>
                <a:gd name="T104" fmla="*/ 949 w 1282"/>
                <a:gd name="T105" fmla="*/ 39 h 1103"/>
                <a:gd name="T106" fmla="*/ 994 w 1282"/>
                <a:gd name="T107" fmla="*/ 10 h 1103"/>
                <a:gd name="T108" fmla="*/ 1045 w 1282"/>
                <a:gd name="T109" fmla="*/ 0 h 1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82" h="1103">
                  <a:moveTo>
                    <a:pt x="1050" y="129"/>
                  </a:moveTo>
                  <a:lnTo>
                    <a:pt x="1036" y="131"/>
                  </a:lnTo>
                  <a:lnTo>
                    <a:pt x="1023" y="136"/>
                  </a:lnTo>
                  <a:lnTo>
                    <a:pt x="1012" y="145"/>
                  </a:lnTo>
                  <a:lnTo>
                    <a:pt x="610" y="546"/>
                  </a:lnTo>
                  <a:lnTo>
                    <a:pt x="467" y="405"/>
                  </a:lnTo>
                  <a:lnTo>
                    <a:pt x="456" y="396"/>
                  </a:lnTo>
                  <a:lnTo>
                    <a:pt x="443" y="390"/>
                  </a:lnTo>
                  <a:lnTo>
                    <a:pt x="429" y="388"/>
                  </a:lnTo>
                  <a:lnTo>
                    <a:pt x="416" y="390"/>
                  </a:lnTo>
                  <a:lnTo>
                    <a:pt x="402" y="396"/>
                  </a:lnTo>
                  <a:lnTo>
                    <a:pt x="390" y="405"/>
                  </a:lnTo>
                  <a:lnTo>
                    <a:pt x="348" y="447"/>
                  </a:lnTo>
                  <a:lnTo>
                    <a:pt x="339" y="459"/>
                  </a:lnTo>
                  <a:lnTo>
                    <a:pt x="334" y="472"/>
                  </a:lnTo>
                  <a:lnTo>
                    <a:pt x="332" y="485"/>
                  </a:lnTo>
                  <a:lnTo>
                    <a:pt x="334" y="499"/>
                  </a:lnTo>
                  <a:lnTo>
                    <a:pt x="339" y="513"/>
                  </a:lnTo>
                  <a:lnTo>
                    <a:pt x="348" y="524"/>
                  </a:lnTo>
                  <a:lnTo>
                    <a:pt x="571" y="748"/>
                  </a:lnTo>
                  <a:lnTo>
                    <a:pt x="583" y="757"/>
                  </a:lnTo>
                  <a:lnTo>
                    <a:pt x="595" y="762"/>
                  </a:lnTo>
                  <a:lnTo>
                    <a:pt x="610" y="764"/>
                  </a:lnTo>
                  <a:lnTo>
                    <a:pt x="610" y="764"/>
                  </a:lnTo>
                  <a:lnTo>
                    <a:pt x="624" y="762"/>
                  </a:lnTo>
                  <a:lnTo>
                    <a:pt x="637" y="757"/>
                  </a:lnTo>
                  <a:lnTo>
                    <a:pt x="648" y="748"/>
                  </a:lnTo>
                  <a:lnTo>
                    <a:pt x="1132" y="265"/>
                  </a:lnTo>
                  <a:lnTo>
                    <a:pt x="1141" y="254"/>
                  </a:lnTo>
                  <a:lnTo>
                    <a:pt x="1146" y="241"/>
                  </a:lnTo>
                  <a:lnTo>
                    <a:pt x="1148" y="227"/>
                  </a:lnTo>
                  <a:lnTo>
                    <a:pt x="1146" y="213"/>
                  </a:lnTo>
                  <a:lnTo>
                    <a:pt x="1141" y="201"/>
                  </a:lnTo>
                  <a:lnTo>
                    <a:pt x="1132" y="189"/>
                  </a:lnTo>
                  <a:lnTo>
                    <a:pt x="1089" y="145"/>
                  </a:lnTo>
                  <a:lnTo>
                    <a:pt x="1078" y="136"/>
                  </a:lnTo>
                  <a:lnTo>
                    <a:pt x="1065" y="131"/>
                  </a:lnTo>
                  <a:lnTo>
                    <a:pt x="1050" y="129"/>
                  </a:lnTo>
                  <a:close/>
                  <a:moveTo>
                    <a:pt x="1045" y="0"/>
                  </a:moveTo>
                  <a:lnTo>
                    <a:pt x="1072" y="2"/>
                  </a:lnTo>
                  <a:lnTo>
                    <a:pt x="1097" y="10"/>
                  </a:lnTo>
                  <a:lnTo>
                    <a:pt x="1120" y="22"/>
                  </a:lnTo>
                  <a:lnTo>
                    <a:pt x="1140" y="39"/>
                  </a:lnTo>
                  <a:lnTo>
                    <a:pt x="1241" y="140"/>
                  </a:lnTo>
                  <a:lnTo>
                    <a:pt x="1259" y="160"/>
                  </a:lnTo>
                  <a:lnTo>
                    <a:pt x="1271" y="184"/>
                  </a:lnTo>
                  <a:lnTo>
                    <a:pt x="1279" y="209"/>
                  </a:lnTo>
                  <a:lnTo>
                    <a:pt x="1282" y="235"/>
                  </a:lnTo>
                  <a:lnTo>
                    <a:pt x="1279" y="262"/>
                  </a:lnTo>
                  <a:lnTo>
                    <a:pt x="1271" y="288"/>
                  </a:lnTo>
                  <a:lnTo>
                    <a:pt x="1259" y="310"/>
                  </a:lnTo>
                  <a:lnTo>
                    <a:pt x="1241" y="331"/>
                  </a:lnTo>
                  <a:lnTo>
                    <a:pt x="1004" y="568"/>
                  </a:lnTo>
                  <a:lnTo>
                    <a:pt x="1006" y="601"/>
                  </a:lnTo>
                  <a:lnTo>
                    <a:pt x="1003" y="656"/>
                  </a:lnTo>
                  <a:lnTo>
                    <a:pt x="994" y="709"/>
                  </a:lnTo>
                  <a:lnTo>
                    <a:pt x="980" y="760"/>
                  </a:lnTo>
                  <a:lnTo>
                    <a:pt x="960" y="808"/>
                  </a:lnTo>
                  <a:lnTo>
                    <a:pt x="937" y="855"/>
                  </a:lnTo>
                  <a:lnTo>
                    <a:pt x="909" y="898"/>
                  </a:lnTo>
                  <a:lnTo>
                    <a:pt x="876" y="937"/>
                  </a:lnTo>
                  <a:lnTo>
                    <a:pt x="839" y="974"/>
                  </a:lnTo>
                  <a:lnTo>
                    <a:pt x="800" y="1006"/>
                  </a:lnTo>
                  <a:lnTo>
                    <a:pt x="756" y="1034"/>
                  </a:lnTo>
                  <a:lnTo>
                    <a:pt x="711" y="1059"/>
                  </a:lnTo>
                  <a:lnTo>
                    <a:pt x="661" y="1078"/>
                  </a:lnTo>
                  <a:lnTo>
                    <a:pt x="611" y="1092"/>
                  </a:lnTo>
                  <a:lnTo>
                    <a:pt x="557" y="1100"/>
                  </a:lnTo>
                  <a:lnTo>
                    <a:pt x="502" y="1103"/>
                  </a:lnTo>
                  <a:lnTo>
                    <a:pt x="448" y="1100"/>
                  </a:lnTo>
                  <a:lnTo>
                    <a:pt x="395" y="1092"/>
                  </a:lnTo>
                  <a:lnTo>
                    <a:pt x="344" y="1078"/>
                  </a:lnTo>
                  <a:lnTo>
                    <a:pt x="295" y="1059"/>
                  </a:lnTo>
                  <a:lnTo>
                    <a:pt x="249" y="1034"/>
                  </a:lnTo>
                  <a:lnTo>
                    <a:pt x="205" y="1006"/>
                  </a:lnTo>
                  <a:lnTo>
                    <a:pt x="166" y="974"/>
                  </a:lnTo>
                  <a:lnTo>
                    <a:pt x="129" y="937"/>
                  </a:lnTo>
                  <a:lnTo>
                    <a:pt x="97" y="898"/>
                  </a:lnTo>
                  <a:lnTo>
                    <a:pt x="69" y="855"/>
                  </a:lnTo>
                  <a:lnTo>
                    <a:pt x="45" y="808"/>
                  </a:lnTo>
                  <a:lnTo>
                    <a:pt x="25" y="760"/>
                  </a:lnTo>
                  <a:lnTo>
                    <a:pt x="11" y="709"/>
                  </a:lnTo>
                  <a:lnTo>
                    <a:pt x="3" y="656"/>
                  </a:lnTo>
                  <a:lnTo>
                    <a:pt x="0" y="601"/>
                  </a:lnTo>
                  <a:lnTo>
                    <a:pt x="3" y="547"/>
                  </a:lnTo>
                  <a:lnTo>
                    <a:pt x="11" y="493"/>
                  </a:lnTo>
                  <a:lnTo>
                    <a:pt x="25" y="443"/>
                  </a:lnTo>
                  <a:lnTo>
                    <a:pt x="45" y="394"/>
                  </a:lnTo>
                  <a:lnTo>
                    <a:pt x="69" y="348"/>
                  </a:lnTo>
                  <a:lnTo>
                    <a:pt x="97" y="305"/>
                  </a:lnTo>
                  <a:lnTo>
                    <a:pt x="129" y="265"/>
                  </a:lnTo>
                  <a:lnTo>
                    <a:pt x="166" y="229"/>
                  </a:lnTo>
                  <a:lnTo>
                    <a:pt x="205" y="196"/>
                  </a:lnTo>
                  <a:lnTo>
                    <a:pt x="249" y="167"/>
                  </a:lnTo>
                  <a:lnTo>
                    <a:pt x="295" y="144"/>
                  </a:lnTo>
                  <a:lnTo>
                    <a:pt x="344" y="125"/>
                  </a:lnTo>
                  <a:lnTo>
                    <a:pt x="395" y="111"/>
                  </a:lnTo>
                  <a:lnTo>
                    <a:pt x="448" y="102"/>
                  </a:lnTo>
                  <a:lnTo>
                    <a:pt x="502" y="99"/>
                  </a:lnTo>
                  <a:lnTo>
                    <a:pt x="556" y="102"/>
                  </a:lnTo>
                  <a:lnTo>
                    <a:pt x="609" y="111"/>
                  </a:lnTo>
                  <a:lnTo>
                    <a:pt x="659" y="124"/>
                  </a:lnTo>
                  <a:lnTo>
                    <a:pt x="707" y="142"/>
                  </a:lnTo>
                  <a:lnTo>
                    <a:pt x="752" y="165"/>
                  </a:lnTo>
                  <a:lnTo>
                    <a:pt x="796" y="193"/>
                  </a:lnTo>
                  <a:lnTo>
                    <a:pt x="949" y="39"/>
                  </a:lnTo>
                  <a:lnTo>
                    <a:pt x="971" y="22"/>
                  </a:lnTo>
                  <a:lnTo>
                    <a:pt x="994" y="10"/>
                  </a:lnTo>
                  <a:lnTo>
                    <a:pt x="1019" y="2"/>
                  </a:lnTo>
                  <a:lnTo>
                    <a:pt x="10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4422016D-FC61-EE7B-4D1A-C1DFFE3801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7" y="374"/>
              <a:ext cx="64" cy="64"/>
            </a:xfrm>
            <a:custGeom>
              <a:avLst/>
              <a:gdLst>
                <a:gd name="T0" fmla="*/ 502 w 961"/>
                <a:gd name="T1" fmla="*/ 0 h 959"/>
                <a:gd name="T2" fmla="*/ 550 w 961"/>
                <a:gd name="T3" fmla="*/ 6 h 959"/>
                <a:gd name="T4" fmla="*/ 598 w 961"/>
                <a:gd name="T5" fmla="*/ 15 h 959"/>
                <a:gd name="T6" fmla="*/ 495 w 961"/>
                <a:gd name="T7" fmla="*/ 466 h 959"/>
                <a:gd name="T8" fmla="*/ 946 w 961"/>
                <a:gd name="T9" fmla="*/ 363 h 959"/>
                <a:gd name="T10" fmla="*/ 956 w 961"/>
                <a:gd name="T11" fmla="*/ 410 h 959"/>
                <a:gd name="T12" fmla="*/ 961 w 961"/>
                <a:gd name="T13" fmla="*/ 459 h 959"/>
                <a:gd name="T14" fmla="*/ 961 w 961"/>
                <a:gd name="T15" fmla="*/ 507 h 959"/>
                <a:gd name="T16" fmla="*/ 955 w 961"/>
                <a:gd name="T17" fmla="*/ 555 h 959"/>
                <a:gd name="T18" fmla="*/ 944 w 961"/>
                <a:gd name="T19" fmla="*/ 604 h 959"/>
                <a:gd name="T20" fmla="*/ 929 w 961"/>
                <a:gd name="T21" fmla="*/ 650 h 959"/>
                <a:gd name="T22" fmla="*/ 910 w 961"/>
                <a:gd name="T23" fmla="*/ 696 h 959"/>
                <a:gd name="T24" fmla="*/ 885 w 961"/>
                <a:gd name="T25" fmla="*/ 739 h 959"/>
                <a:gd name="T26" fmla="*/ 856 w 961"/>
                <a:gd name="T27" fmla="*/ 781 h 959"/>
                <a:gd name="T28" fmla="*/ 820 w 961"/>
                <a:gd name="T29" fmla="*/ 819 h 959"/>
                <a:gd name="T30" fmla="*/ 784 w 961"/>
                <a:gd name="T31" fmla="*/ 852 h 959"/>
                <a:gd name="T32" fmla="*/ 745 w 961"/>
                <a:gd name="T33" fmla="*/ 880 h 959"/>
                <a:gd name="T34" fmla="*/ 704 w 961"/>
                <a:gd name="T35" fmla="*/ 905 h 959"/>
                <a:gd name="T36" fmla="*/ 661 w 961"/>
                <a:gd name="T37" fmla="*/ 924 h 959"/>
                <a:gd name="T38" fmla="*/ 617 w 961"/>
                <a:gd name="T39" fmla="*/ 940 h 959"/>
                <a:gd name="T40" fmla="*/ 572 w 961"/>
                <a:gd name="T41" fmla="*/ 950 h 959"/>
                <a:gd name="T42" fmla="*/ 527 w 961"/>
                <a:gd name="T43" fmla="*/ 957 h 959"/>
                <a:gd name="T44" fmla="*/ 480 w 961"/>
                <a:gd name="T45" fmla="*/ 959 h 959"/>
                <a:gd name="T46" fmla="*/ 435 w 961"/>
                <a:gd name="T47" fmla="*/ 957 h 959"/>
                <a:gd name="T48" fmla="*/ 388 w 961"/>
                <a:gd name="T49" fmla="*/ 950 h 959"/>
                <a:gd name="T50" fmla="*/ 344 w 961"/>
                <a:gd name="T51" fmla="*/ 940 h 959"/>
                <a:gd name="T52" fmla="*/ 300 w 961"/>
                <a:gd name="T53" fmla="*/ 924 h 959"/>
                <a:gd name="T54" fmla="*/ 257 w 961"/>
                <a:gd name="T55" fmla="*/ 905 h 959"/>
                <a:gd name="T56" fmla="*/ 217 w 961"/>
                <a:gd name="T57" fmla="*/ 880 h 959"/>
                <a:gd name="T58" fmla="*/ 177 w 961"/>
                <a:gd name="T59" fmla="*/ 852 h 959"/>
                <a:gd name="T60" fmla="*/ 141 w 961"/>
                <a:gd name="T61" fmla="*/ 819 h 959"/>
                <a:gd name="T62" fmla="*/ 107 w 961"/>
                <a:gd name="T63" fmla="*/ 783 h 959"/>
                <a:gd name="T64" fmla="*/ 79 w 961"/>
                <a:gd name="T65" fmla="*/ 743 h 959"/>
                <a:gd name="T66" fmla="*/ 55 w 961"/>
                <a:gd name="T67" fmla="*/ 703 h 959"/>
                <a:gd name="T68" fmla="*/ 36 w 961"/>
                <a:gd name="T69" fmla="*/ 660 h 959"/>
                <a:gd name="T70" fmla="*/ 20 w 961"/>
                <a:gd name="T71" fmla="*/ 616 h 959"/>
                <a:gd name="T72" fmla="*/ 9 w 961"/>
                <a:gd name="T73" fmla="*/ 572 h 959"/>
                <a:gd name="T74" fmla="*/ 2 w 961"/>
                <a:gd name="T75" fmla="*/ 525 h 959"/>
                <a:gd name="T76" fmla="*/ 0 w 961"/>
                <a:gd name="T77" fmla="*/ 480 h 959"/>
                <a:gd name="T78" fmla="*/ 2 w 961"/>
                <a:gd name="T79" fmla="*/ 433 h 959"/>
                <a:gd name="T80" fmla="*/ 9 w 961"/>
                <a:gd name="T81" fmla="*/ 388 h 959"/>
                <a:gd name="T82" fmla="*/ 20 w 961"/>
                <a:gd name="T83" fmla="*/ 344 h 959"/>
                <a:gd name="T84" fmla="*/ 36 w 961"/>
                <a:gd name="T85" fmla="*/ 299 h 959"/>
                <a:gd name="T86" fmla="*/ 55 w 961"/>
                <a:gd name="T87" fmla="*/ 257 h 959"/>
                <a:gd name="T88" fmla="*/ 79 w 961"/>
                <a:gd name="T89" fmla="*/ 215 h 959"/>
                <a:gd name="T90" fmla="*/ 107 w 961"/>
                <a:gd name="T91" fmla="*/ 177 h 959"/>
                <a:gd name="T92" fmla="*/ 141 w 961"/>
                <a:gd name="T93" fmla="*/ 141 h 959"/>
                <a:gd name="T94" fmla="*/ 179 w 961"/>
                <a:gd name="T95" fmla="*/ 105 h 959"/>
                <a:gd name="T96" fmla="*/ 221 w 961"/>
                <a:gd name="T97" fmla="*/ 76 h 959"/>
                <a:gd name="T98" fmla="*/ 264 w 961"/>
                <a:gd name="T99" fmla="*/ 51 h 959"/>
                <a:gd name="T100" fmla="*/ 310 w 961"/>
                <a:gd name="T101" fmla="*/ 32 h 959"/>
                <a:gd name="T102" fmla="*/ 356 w 961"/>
                <a:gd name="T103" fmla="*/ 17 h 959"/>
                <a:gd name="T104" fmla="*/ 405 w 961"/>
                <a:gd name="T105" fmla="*/ 7 h 959"/>
                <a:gd name="T106" fmla="*/ 453 w 961"/>
                <a:gd name="T107" fmla="*/ 0 h 959"/>
                <a:gd name="T108" fmla="*/ 502 w 961"/>
                <a:gd name="T109" fmla="*/ 0 h 9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61" h="959">
                  <a:moveTo>
                    <a:pt x="502" y="0"/>
                  </a:moveTo>
                  <a:lnTo>
                    <a:pt x="550" y="6"/>
                  </a:lnTo>
                  <a:lnTo>
                    <a:pt x="598" y="15"/>
                  </a:lnTo>
                  <a:lnTo>
                    <a:pt x="495" y="466"/>
                  </a:lnTo>
                  <a:lnTo>
                    <a:pt x="946" y="363"/>
                  </a:lnTo>
                  <a:lnTo>
                    <a:pt x="956" y="410"/>
                  </a:lnTo>
                  <a:lnTo>
                    <a:pt x="961" y="459"/>
                  </a:lnTo>
                  <a:lnTo>
                    <a:pt x="961" y="507"/>
                  </a:lnTo>
                  <a:lnTo>
                    <a:pt x="955" y="555"/>
                  </a:lnTo>
                  <a:lnTo>
                    <a:pt x="944" y="604"/>
                  </a:lnTo>
                  <a:lnTo>
                    <a:pt x="929" y="650"/>
                  </a:lnTo>
                  <a:lnTo>
                    <a:pt x="910" y="696"/>
                  </a:lnTo>
                  <a:lnTo>
                    <a:pt x="885" y="739"/>
                  </a:lnTo>
                  <a:lnTo>
                    <a:pt x="856" y="781"/>
                  </a:lnTo>
                  <a:lnTo>
                    <a:pt x="820" y="819"/>
                  </a:lnTo>
                  <a:lnTo>
                    <a:pt x="784" y="852"/>
                  </a:lnTo>
                  <a:lnTo>
                    <a:pt x="745" y="880"/>
                  </a:lnTo>
                  <a:lnTo>
                    <a:pt x="704" y="905"/>
                  </a:lnTo>
                  <a:lnTo>
                    <a:pt x="661" y="924"/>
                  </a:lnTo>
                  <a:lnTo>
                    <a:pt x="617" y="940"/>
                  </a:lnTo>
                  <a:lnTo>
                    <a:pt x="572" y="950"/>
                  </a:lnTo>
                  <a:lnTo>
                    <a:pt x="527" y="957"/>
                  </a:lnTo>
                  <a:lnTo>
                    <a:pt x="480" y="959"/>
                  </a:lnTo>
                  <a:lnTo>
                    <a:pt x="435" y="957"/>
                  </a:lnTo>
                  <a:lnTo>
                    <a:pt x="388" y="950"/>
                  </a:lnTo>
                  <a:lnTo>
                    <a:pt x="344" y="940"/>
                  </a:lnTo>
                  <a:lnTo>
                    <a:pt x="300" y="924"/>
                  </a:lnTo>
                  <a:lnTo>
                    <a:pt x="257" y="905"/>
                  </a:lnTo>
                  <a:lnTo>
                    <a:pt x="217" y="880"/>
                  </a:lnTo>
                  <a:lnTo>
                    <a:pt x="177" y="852"/>
                  </a:lnTo>
                  <a:lnTo>
                    <a:pt x="141" y="819"/>
                  </a:lnTo>
                  <a:lnTo>
                    <a:pt x="107" y="783"/>
                  </a:lnTo>
                  <a:lnTo>
                    <a:pt x="79" y="743"/>
                  </a:lnTo>
                  <a:lnTo>
                    <a:pt x="55" y="703"/>
                  </a:lnTo>
                  <a:lnTo>
                    <a:pt x="36" y="660"/>
                  </a:lnTo>
                  <a:lnTo>
                    <a:pt x="20" y="616"/>
                  </a:lnTo>
                  <a:lnTo>
                    <a:pt x="9" y="572"/>
                  </a:lnTo>
                  <a:lnTo>
                    <a:pt x="2" y="525"/>
                  </a:lnTo>
                  <a:lnTo>
                    <a:pt x="0" y="480"/>
                  </a:lnTo>
                  <a:lnTo>
                    <a:pt x="2" y="433"/>
                  </a:lnTo>
                  <a:lnTo>
                    <a:pt x="9" y="388"/>
                  </a:lnTo>
                  <a:lnTo>
                    <a:pt x="20" y="344"/>
                  </a:lnTo>
                  <a:lnTo>
                    <a:pt x="36" y="299"/>
                  </a:lnTo>
                  <a:lnTo>
                    <a:pt x="55" y="257"/>
                  </a:lnTo>
                  <a:lnTo>
                    <a:pt x="79" y="215"/>
                  </a:lnTo>
                  <a:lnTo>
                    <a:pt x="107" y="177"/>
                  </a:lnTo>
                  <a:lnTo>
                    <a:pt x="141" y="141"/>
                  </a:lnTo>
                  <a:lnTo>
                    <a:pt x="179" y="105"/>
                  </a:lnTo>
                  <a:lnTo>
                    <a:pt x="221" y="76"/>
                  </a:lnTo>
                  <a:lnTo>
                    <a:pt x="264" y="51"/>
                  </a:lnTo>
                  <a:lnTo>
                    <a:pt x="310" y="32"/>
                  </a:lnTo>
                  <a:lnTo>
                    <a:pt x="356" y="17"/>
                  </a:lnTo>
                  <a:lnTo>
                    <a:pt x="405" y="7"/>
                  </a:lnTo>
                  <a:lnTo>
                    <a:pt x="453" y="0"/>
                  </a:lnTo>
                  <a:lnTo>
                    <a:pt x="5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A5EB163A-D1E3-4BD2-569B-8C4686AF6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8" y="366"/>
              <a:ext cx="30" cy="30"/>
            </a:xfrm>
            <a:custGeom>
              <a:avLst/>
              <a:gdLst>
                <a:gd name="T0" fmla="*/ 103 w 452"/>
                <a:gd name="T1" fmla="*/ 0 h 451"/>
                <a:gd name="T2" fmla="*/ 144 w 452"/>
                <a:gd name="T3" fmla="*/ 13 h 451"/>
                <a:gd name="T4" fmla="*/ 183 w 452"/>
                <a:gd name="T5" fmla="*/ 28 h 451"/>
                <a:gd name="T6" fmla="*/ 221 w 452"/>
                <a:gd name="T7" fmla="*/ 47 h 451"/>
                <a:gd name="T8" fmla="*/ 258 w 452"/>
                <a:gd name="T9" fmla="*/ 70 h 451"/>
                <a:gd name="T10" fmla="*/ 293 w 452"/>
                <a:gd name="T11" fmla="*/ 96 h 451"/>
                <a:gd name="T12" fmla="*/ 326 w 452"/>
                <a:gd name="T13" fmla="*/ 127 h 451"/>
                <a:gd name="T14" fmla="*/ 356 w 452"/>
                <a:gd name="T15" fmla="*/ 159 h 451"/>
                <a:gd name="T16" fmla="*/ 382 w 452"/>
                <a:gd name="T17" fmla="*/ 194 h 451"/>
                <a:gd name="T18" fmla="*/ 405 w 452"/>
                <a:gd name="T19" fmla="*/ 231 h 451"/>
                <a:gd name="T20" fmla="*/ 425 w 452"/>
                <a:gd name="T21" fmla="*/ 269 h 451"/>
                <a:gd name="T22" fmla="*/ 440 w 452"/>
                <a:gd name="T23" fmla="*/ 308 h 451"/>
                <a:gd name="T24" fmla="*/ 452 w 452"/>
                <a:gd name="T25" fmla="*/ 349 h 451"/>
                <a:gd name="T26" fmla="*/ 0 w 452"/>
                <a:gd name="T27" fmla="*/ 451 h 451"/>
                <a:gd name="T28" fmla="*/ 103 w 452"/>
                <a:gd name="T29" fmla="*/ 0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2" h="451">
                  <a:moveTo>
                    <a:pt x="103" y="0"/>
                  </a:moveTo>
                  <a:lnTo>
                    <a:pt x="144" y="13"/>
                  </a:lnTo>
                  <a:lnTo>
                    <a:pt x="183" y="28"/>
                  </a:lnTo>
                  <a:lnTo>
                    <a:pt x="221" y="47"/>
                  </a:lnTo>
                  <a:lnTo>
                    <a:pt x="258" y="70"/>
                  </a:lnTo>
                  <a:lnTo>
                    <a:pt x="293" y="96"/>
                  </a:lnTo>
                  <a:lnTo>
                    <a:pt x="326" y="127"/>
                  </a:lnTo>
                  <a:lnTo>
                    <a:pt x="356" y="159"/>
                  </a:lnTo>
                  <a:lnTo>
                    <a:pt x="382" y="194"/>
                  </a:lnTo>
                  <a:lnTo>
                    <a:pt x="405" y="231"/>
                  </a:lnTo>
                  <a:lnTo>
                    <a:pt x="425" y="269"/>
                  </a:lnTo>
                  <a:lnTo>
                    <a:pt x="440" y="308"/>
                  </a:lnTo>
                  <a:lnTo>
                    <a:pt x="452" y="349"/>
                  </a:lnTo>
                  <a:lnTo>
                    <a:pt x="0" y="451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AE8905AE-EA9A-B865-48E5-3FFB0BCC1A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2" y="461"/>
              <a:ext cx="22" cy="11"/>
            </a:xfrm>
            <a:custGeom>
              <a:avLst/>
              <a:gdLst>
                <a:gd name="T0" fmla="*/ 83 w 332"/>
                <a:gd name="T1" fmla="*/ 0 h 166"/>
                <a:gd name="T2" fmla="*/ 249 w 332"/>
                <a:gd name="T3" fmla="*/ 0 h 166"/>
                <a:gd name="T4" fmla="*/ 271 w 332"/>
                <a:gd name="T5" fmla="*/ 3 h 166"/>
                <a:gd name="T6" fmla="*/ 290 w 332"/>
                <a:gd name="T7" fmla="*/ 11 h 166"/>
                <a:gd name="T8" fmla="*/ 308 w 332"/>
                <a:gd name="T9" fmla="*/ 24 h 166"/>
                <a:gd name="T10" fmla="*/ 321 w 332"/>
                <a:gd name="T11" fmla="*/ 41 h 166"/>
                <a:gd name="T12" fmla="*/ 329 w 332"/>
                <a:gd name="T13" fmla="*/ 61 h 166"/>
                <a:gd name="T14" fmla="*/ 332 w 332"/>
                <a:gd name="T15" fmla="*/ 83 h 166"/>
                <a:gd name="T16" fmla="*/ 329 w 332"/>
                <a:gd name="T17" fmla="*/ 104 h 166"/>
                <a:gd name="T18" fmla="*/ 321 w 332"/>
                <a:gd name="T19" fmla="*/ 124 h 166"/>
                <a:gd name="T20" fmla="*/ 308 w 332"/>
                <a:gd name="T21" fmla="*/ 142 h 166"/>
                <a:gd name="T22" fmla="*/ 290 w 332"/>
                <a:gd name="T23" fmla="*/ 155 h 166"/>
                <a:gd name="T24" fmla="*/ 271 w 332"/>
                <a:gd name="T25" fmla="*/ 163 h 166"/>
                <a:gd name="T26" fmla="*/ 249 w 332"/>
                <a:gd name="T27" fmla="*/ 166 h 166"/>
                <a:gd name="T28" fmla="*/ 83 w 332"/>
                <a:gd name="T29" fmla="*/ 166 h 166"/>
                <a:gd name="T30" fmla="*/ 61 w 332"/>
                <a:gd name="T31" fmla="*/ 163 h 166"/>
                <a:gd name="T32" fmla="*/ 42 w 332"/>
                <a:gd name="T33" fmla="*/ 155 h 166"/>
                <a:gd name="T34" fmla="*/ 24 w 332"/>
                <a:gd name="T35" fmla="*/ 142 h 166"/>
                <a:gd name="T36" fmla="*/ 11 w 332"/>
                <a:gd name="T37" fmla="*/ 124 h 166"/>
                <a:gd name="T38" fmla="*/ 3 w 332"/>
                <a:gd name="T39" fmla="*/ 104 h 166"/>
                <a:gd name="T40" fmla="*/ 0 w 332"/>
                <a:gd name="T41" fmla="*/ 83 h 166"/>
                <a:gd name="T42" fmla="*/ 3 w 332"/>
                <a:gd name="T43" fmla="*/ 61 h 166"/>
                <a:gd name="T44" fmla="*/ 11 w 332"/>
                <a:gd name="T45" fmla="*/ 41 h 166"/>
                <a:gd name="T46" fmla="*/ 24 w 332"/>
                <a:gd name="T47" fmla="*/ 24 h 166"/>
                <a:gd name="T48" fmla="*/ 42 w 332"/>
                <a:gd name="T49" fmla="*/ 11 h 166"/>
                <a:gd name="T50" fmla="*/ 61 w 332"/>
                <a:gd name="T51" fmla="*/ 3 h 166"/>
                <a:gd name="T52" fmla="*/ 83 w 332"/>
                <a:gd name="T5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32" h="166">
                  <a:moveTo>
                    <a:pt x="83" y="0"/>
                  </a:moveTo>
                  <a:lnTo>
                    <a:pt x="249" y="0"/>
                  </a:lnTo>
                  <a:lnTo>
                    <a:pt x="271" y="3"/>
                  </a:lnTo>
                  <a:lnTo>
                    <a:pt x="290" y="11"/>
                  </a:lnTo>
                  <a:lnTo>
                    <a:pt x="308" y="24"/>
                  </a:lnTo>
                  <a:lnTo>
                    <a:pt x="321" y="41"/>
                  </a:lnTo>
                  <a:lnTo>
                    <a:pt x="329" y="61"/>
                  </a:lnTo>
                  <a:lnTo>
                    <a:pt x="332" y="83"/>
                  </a:lnTo>
                  <a:lnTo>
                    <a:pt x="329" y="104"/>
                  </a:lnTo>
                  <a:lnTo>
                    <a:pt x="321" y="124"/>
                  </a:lnTo>
                  <a:lnTo>
                    <a:pt x="308" y="142"/>
                  </a:lnTo>
                  <a:lnTo>
                    <a:pt x="290" y="155"/>
                  </a:lnTo>
                  <a:lnTo>
                    <a:pt x="271" y="163"/>
                  </a:lnTo>
                  <a:lnTo>
                    <a:pt x="249" y="166"/>
                  </a:lnTo>
                  <a:lnTo>
                    <a:pt x="83" y="166"/>
                  </a:lnTo>
                  <a:lnTo>
                    <a:pt x="61" y="163"/>
                  </a:lnTo>
                  <a:lnTo>
                    <a:pt x="42" y="155"/>
                  </a:lnTo>
                  <a:lnTo>
                    <a:pt x="24" y="142"/>
                  </a:lnTo>
                  <a:lnTo>
                    <a:pt x="11" y="124"/>
                  </a:lnTo>
                  <a:lnTo>
                    <a:pt x="3" y="104"/>
                  </a:lnTo>
                  <a:lnTo>
                    <a:pt x="0" y="83"/>
                  </a:lnTo>
                  <a:lnTo>
                    <a:pt x="3" y="61"/>
                  </a:lnTo>
                  <a:lnTo>
                    <a:pt x="11" y="41"/>
                  </a:lnTo>
                  <a:lnTo>
                    <a:pt x="24" y="24"/>
                  </a:lnTo>
                  <a:lnTo>
                    <a:pt x="42" y="11"/>
                  </a:lnTo>
                  <a:lnTo>
                    <a:pt x="61" y="3"/>
                  </a:lnTo>
                  <a:lnTo>
                    <a:pt x="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5EFBCFD7-4FB9-539F-CE2F-02732A3ABD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2" y="481"/>
              <a:ext cx="54" cy="12"/>
            </a:xfrm>
            <a:custGeom>
              <a:avLst/>
              <a:gdLst>
                <a:gd name="T0" fmla="*/ 83 w 804"/>
                <a:gd name="T1" fmla="*/ 0 h 166"/>
                <a:gd name="T2" fmla="*/ 721 w 804"/>
                <a:gd name="T3" fmla="*/ 0 h 166"/>
                <a:gd name="T4" fmla="*/ 743 w 804"/>
                <a:gd name="T5" fmla="*/ 3 h 166"/>
                <a:gd name="T6" fmla="*/ 762 w 804"/>
                <a:gd name="T7" fmla="*/ 12 h 166"/>
                <a:gd name="T8" fmla="*/ 780 w 804"/>
                <a:gd name="T9" fmla="*/ 24 h 166"/>
                <a:gd name="T10" fmla="*/ 793 w 804"/>
                <a:gd name="T11" fmla="*/ 41 h 166"/>
                <a:gd name="T12" fmla="*/ 801 w 804"/>
                <a:gd name="T13" fmla="*/ 62 h 166"/>
                <a:gd name="T14" fmla="*/ 804 w 804"/>
                <a:gd name="T15" fmla="*/ 83 h 166"/>
                <a:gd name="T16" fmla="*/ 801 w 804"/>
                <a:gd name="T17" fmla="*/ 105 h 166"/>
                <a:gd name="T18" fmla="*/ 793 w 804"/>
                <a:gd name="T19" fmla="*/ 125 h 166"/>
                <a:gd name="T20" fmla="*/ 780 w 804"/>
                <a:gd name="T21" fmla="*/ 141 h 166"/>
                <a:gd name="T22" fmla="*/ 762 w 804"/>
                <a:gd name="T23" fmla="*/ 154 h 166"/>
                <a:gd name="T24" fmla="*/ 743 w 804"/>
                <a:gd name="T25" fmla="*/ 163 h 166"/>
                <a:gd name="T26" fmla="*/ 721 w 804"/>
                <a:gd name="T27" fmla="*/ 166 h 166"/>
                <a:gd name="T28" fmla="*/ 83 w 804"/>
                <a:gd name="T29" fmla="*/ 166 h 166"/>
                <a:gd name="T30" fmla="*/ 61 w 804"/>
                <a:gd name="T31" fmla="*/ 163 h 166"/>
                <a:gd name="T32" fmla="*/ 42 w 804"/>
                <a:gd name="T33" fmla="*/ 154 h 166"/>
                <a:gd name="T34" fmla="*/ 24 w 804"/>
                <a:gd name="T35" fmla="*/ 141 h 166"/>
                <a:gd name="T36" fmla="*/ 11 w 804"/>
                <a:gd name="T37" fmla="*/ 125 h 166"/>
                <a:gd name="T38" fmla="*/ 3 w 804"/>
                <a:gd name="T39" fmla="*/ 105 h 166"/>
                <a:gd name="T40" fmla="*/ 0 w 804"/>
                <a:gd name="T41" fmla="*/ 83 h 166"/>
                <a:gd name="T42" fmla="*/ 3 w 804"/>
                <a:gd name="T43" fmla="*/ 62 h 166"/>
                <a:gd name="T44" fmla="*/ 11 w 804"/>
                <a:gd name="T45" fmla="*/ 41 h 166"/>
                <a:gd name="T46" fmla="*/ 24 w 804"/>
                <a:gd name="T47" fmla="*/ 24 h 166"/>
                <a:gd name="T48" fmla="*/ 42 w 804"/>
                <a:gd name="T49" fmla="*/ 12 h 166"/>
                <a:gd name="T50" fmla="*/ 61 w 804"/>
                <a:gd name="T51" fmla="*/ 3 h 166"/>
                <a:gd name="T52" fmla="*/ 83 w 804"/>
                <a:gd name="T5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04" h="166">
                  <a:moveTo>
                    <a:pt x="83" y="0"/>
                  </a:moveTo>
                  <a:lnTo>
                    <a:pt x="721" y="0"/>
                  </a:lnTo>
                  <a:lnTo>
                    <a:pt x="743" y="3"/>
                  </a:lnTo>
                  <a:lnTo>
                    <a:pt x="762" y="12"/>
                  </a:lnTo>
                  <a:lnTo>
                    <a:pt x="780" y="24"/>
                  </a:lnTo>
                  <a:lnTo>
                    <a:pt x="793" y="41"/>
                  </a:lnTo>
                  <a:lnTo>
                    <a:pt x="801" y="62"/>
                  </a:lnTo>
                  <a:lnTo>
                    <a:pt x="804" y="83"/>
                  </a:lnTo>
                  <a:lnTo>
                    <a:pt x="801" y="105"/>
                  </a:lnTo>
                  <a:lnTo>
                    <a:pt x="793" y="125"/>
                  </a:lnTo>
                  <a:lnTo>
                    <a:pt x="780" y="141"/>
                  </a:lnTo>
                  <a:lnTo>
                    <a:pt x="762" y="154"/>
                  </a:lnTo>
                  <a:lnTo>
                    <a:pt x="743" y="163"/>
                  </a:lnTo>
                  <a:lnTo>
                    <a:pt x="721" y="166"/>
                  </a:lnTo>
                  <a:lnTo>
                    <a:pt x="83" y="166"/>
                  </a:lnTo>
                  <a:lnTo>
                    <a:pt x="61" y="163"/>
                  </a:lnTo>
                  <a:lnTo>
                    <a:pt x="42" y="154"/>
                  </a:lnTo>
                  <a:lnTo>
                    <a:pt x="24" y="141"/>
                  </a:lnTo>
                  <a:lnTo>
                    <a:pt x="11" y="125"/>
                  </a:lnTo>
                  <a:lnTo>
                    <a:pt x="3" y="105"/>
                  </a:lnTo>
                  <a:lnTo>
                    <a:pt x="0" y="83"/>
                  </a:lnTo>
                  <a:lnTo>
                    <a:pt x="3" y="62"/>
                  </a:lnTo>
                  <a:lnTo>
                    <a:pt x="11" y="41"/>
                  </a:lnTo>
                  <a:lnTo>
                    <a:pt x="24" y="24"/>
                  </a:lnTo>
                  <a:lnTo>
                    <a:pt x="42" y="12"/>
                  </a:lnTo>
                  <a:lnTo>
                    <a:pt x="61" y="3"/>
                  </a:lnTo>
                  <a:lnTo>
                    <a:pt x="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C1A4562F-CCB4-AE33-F879-E6355AD60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2" y="502"/>
              <a:ext cx="47" cy="11"/>
            </a:xfrm>
            <a:custGeom>
              <a:avLst/>
              <a:gdLst>
                <a:gd name="T0" fmla="*/ 83 w 710"/>
                <a:gd name="T1" fmla="*/ 0 h 165"/>
                <a:gd name="T2" fmla="*/ 627 w 710"/>
                <a:gd name="T3" fmla="*/ 0 h 165"/>
                <a:gd name="T4" fmla="*/ 648 w 710"/>
                <a:gd name="T5" fmla="*/ 3 h 165"/>
                <a:gd name="T6" fmla="*/ 668 w 710"/>
                <a:gd name="T7" fmla="*/ 11 h 165"/>
                <a:gd name="T8" fmla="*/ 686 w 710"/>
                <a:gd name="T9" fmla="*/ 24 h 165"/>
                <a:gd name="T10" fmla="*/ 698 w 710"/>
                <a:gd name="T11" fmla="*/ 41 h 165"/>
                <a:gd name="T12" fmla="*/ 707 w 710"/>
                <a:gd name="T13" fmla="*/ 60 h 165"/>
                <a:gd name="T14" fmla="*/ 710 w 710"/>
                <a:gd name="T15" fmla="*/ 82 h 165"/>
                <a:gd name="T16" fmla="*/ 707 w 710"/>
                <a:gd name="T17" fmla="*/ 105 h 165"/>
                <a:gd name="T18" fmla="*/ 698 w 710"/>
                <a:gd name="T19" fmla="*/ 125 h 165"/>
                <a:gd name="T20" fmla="*/ 686 w 710"/>
                <a:gd name="T21" fmla="*/ 141 h 165"/>
                <a:gd name="T22" fmla="*/ 668 w 710"/>
                <a:gd name="T23" fmla="*/ 154 h 165"/>
                <a:gd name="T24" fmla="*/ 648 w 710"/>
                <a:gd name="T25" fmla="*/ 162 h 165"/>
                <a:gd name="T26" fmla="*/ 627 w 710"/>
                <a:gd name="T27" fmla="*/ 165 h 165"/>
                <a:gd name="T28" fmla="*/ 83 w 710"/>
                <a:gd name="T29" fmla="*/ 165 h 165"/>
                <a:gd name="T30" fmla="*/ 61 w 710"/>
                <a:gd name="T31" fmla="*/ 162 h 165"/>
                <a:gd name="T32" fmla="*/ 42 w 710"/>
                <a:gd name="T33" fmla="*/ 154 h 165"/>
                <a:gd name="T34" fmla="*/ 24 w 710"/>
                <a:gd name="T35" fmla="*/ 141 h 165"/>
                <a:gd name="T36" fmla="*/ 11 w 710"/>
                <a:gd name="T37" fmla="*/ 125 h 165"/>
                <a:gd name="T38" fmla="*/ 3 w 710"/>
                <a:gd name="T39" fmla="*/ 105 h 165"/>
                <a:gd name="T40" fmla="*/ 0 w 710"/>
                <a:gd name="T41" fmla="*/ 82 h 165"/>
                <a:gd name="T42" fmla="*/ 3 w 710"/>
                <a:gd name="T43" fmla="*/ 60 h 165"/>
                <a:gd name="T44" fmla="*/ 11 w 710"/>
                <a:gd name="T45" fmla="*/ 41 h 165"/>
                <a:gd name="T46" fmla="*/ 24 w 710"/>
                <a:gd name="T47" fmla="*/ 24 h 165"/>
                <a:gd name="T48" fmla="*/ 42 w 710"/>
                <a:gd name="T49" fmla="*/ 11 h 165"/>
                <a:gd name="T50" fmla="*/ 61 w 710"/>
                <a:gd name="T51" fmla="*/ 3 h 165"/>
                <a:gd name="T52" fmla="*/ 83 w 710"/>
                <a:gd name="T53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10" h="165">
                  <a:moveTo>
                    <a:pt x="83" y="0"/>
                  </a:moveTo>
                  <a:lnTo>
                    <a:pt x="627" y="0"/>
                  </a:lnTo>
                  <a:lnTo>
                    <a:pt x="648" y="3"/>
                  </a:lnTo>
                  <a:lnTo>
                    <a:pt x="668" y="11"/>
                  </a:lnTo>
                  <a:lnTo>
                    <a:pt x="686" y="24"/>
                  </a:lnTo>
                  <a:lnTo>
                    <a:pt x="698" y="41"/>
                  </a:lnTo>
                  <a:lnTo>
                    <a:pt x="707" y="60"/>
                  </a:lnTo>
                  <a:lnTo>
                    <a:pt x="710" y="82"/>
                  </a:lnTo>
                  <a:lnTo>
                    <a:pt x="707" y="105"/>
                  </a:lnTo>
                  <a:lnTo>
                    <a:pt x="698" y="125"/>
                  </a:lnTo>
                  <a:lnTo>
                    <a:pt x="686" y="141"/>
                  </a:lnTo>
                  <a:lnTo>
                    <a:pt x="668" y="154"/>
                  </a:lnTo>
                  <a:lnTo>
                    <a:pt x="648" y="162"/>
                  </a:lnTo>
                  <a:lnTo>
                    <a:pt x="627" y="165"/>
                  </a:lnTo>
                  <a:lnTo>
                    <a:pt x="83" y="165"/>
                  </a:lnTo>
                  <a:lnTo>
                    <a:pt x="61" y="162"/>
                  </a:lnTo>
                  <a:lnTo>
                    <a:pt x="42" y="154"/>
                  </a:lnTo>
                  <a:lnTo>
                    <a:pt x="24" y="141"/>
                  </a:lnTo>
                  <a:lnTo>
                    <a:pt x="11" y="125"/>
                  </a:lnTo>
                  <a:lnTo>
                    <a:pt x="3" y="105"/>
                  </a:lnTo>
                  <a:lnTo>
                    <a:pt x="0" y="82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4" y="24"/>
                  </a:lnTo>
                  <a:lnTo>
                    <a:pt x="42" y="11"/>
                  </a:lnTo>
                  <a:lnTo>
                    <a:pt x="61" y="3"/>
                  </a:lnTo>
                  <a:lnTo>
                    <a:pt x="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40F0129-B278-998D-7888-111794E1EE39}"/>
              </a:ext>
            </a:extLst>
          </p:cNvPr>
          <p:cNvGrpSpPr/>
          <p:nvPr/>
        </p:nvGrpSpPr>
        <p:grpSpPr>
          <a:xfrm>
            <a:off x="7817453" y="3322972"/>
            <a:ext cx="548497" cy="548497"/>
            <a:chOff x="7817900" y="3322943"/>
            <a:chExt cx="548640" cy="548640"/>
          </a:xfrm>
        </p:grpSpPr>
        <p:sp>
          <p:nvSpPr>
            <p:cNvPr id="47" name="Rounded Rectangle 220">
              <a:extLst>
                <a:ext uri="{FF2B5EF4-FFF2-40B4-BE49-F238E27FC236}">
                  <a16:creationId xmlns:a16="http://schemas.microsoft.com/office/drawing/2014/main" id="{9A71A486-1B69-C340-C8A4-A5B8FB99D0A7}"/>
                </a:ext>
              </a:extLst>
            </p:cNvPr>
            <p:cNvSpPr/>
            <p:nvPr/>
          </p:nvSpPr>
          <p:spPr>
            <a:xfrm>
              <a:off x="7817900" y="3322943"/>
              <a:ext cx="548640" cy="548640"/>
            </a:xfrm>
            <a:prstGeom prst="roundRect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26"/>
              <a:endParaRPr lang="en-US" sz="1799">
                <a:solidFill>
                  <a:prstClr val="white"/>
                </a:solidFill>
              </a:endParaRPr>
            </a:p>
          </p:txBody>
        </p:sp>
        <p:grpSp>
          <p:nvGrpSpPr>
            <p:cNvPr id="48" name="Group 31">
              <a:extLst>
                <a:ext uri="{FF2B5EF4-FFF2-40B4-BE49-F238E27FC236}">
                  <a16:creationId xmlns:a16="http://schemas.microsoft.com/office/drawing/2014/main" id="{71599243-767A-B3E0-22D5-140B0EA38F0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944583" y="3451592"/>
              <a:ext cx="295275" cy="291342"/>
              <a:chOff x="134" y="126"/>
              <a:chExt cx="2853" cy="2815"/>
            </a:xfrm>
            <a:solidFill>
              <a:schemeClr val="bg1"/>
            </a:solidFill>
          </p:grpSpPr>
          <p:sp>
            <p:nvSpPr>
              <p:cNvPr id="49" name="Freeform 33">
                <a:extLst>
                  <a:ext uri="{FF2B5EF4-FFF2-40B4-BE49-F238E27FC236}">
                    <a16:creationId xmlns:a16="http://schemas.microsoft.com/office/drawing/2014/main" id="{8953AF9B-B490-2254-3E48-B26A1DA98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" y="959"/>
                <a:ext cx="473" cy="568"/>
              </a:xfrm>
              <a:custGeom>
                <a:avLst/>
                <a:gdLst>
                  <a:gd name="T0" fmla="*/ 471 w 947"/>
                  <a:gd name="T1" fmla="*/ 0 h 1135"/>
                  <a:gd name="T2" fmla="*/ 473 w 947"/>
                  <a:gd name="T3" fmla="*/ 0 h 1135"/>
                  <a:gd name="T4" fmla="*/ 473 w 947"/>
                  <a:gd name="T5" fmla="*/ 0 h 1135"/>
                  <a:gd name="T6" fmla="*/ 473 w 947"/>
                  <a:gd name="T7" fmla="*/ 0 h 1135"/>
                  <a:gd name="T8" fmla="*/ 475 w 947"/>
                  <a:gd name="T9" fmla="*/ 0 h 1135"/>
                  <a:gd name="T10" fmla="*/ 475 w 947"/>
                  <a:gd name="T11" fmla="*/ 0 h 1135"/>
                  <a:gd name="T12" fmla="*/ 475 w 947"/>
                  <a:gd name="T13" fmla="*/ 0 h 1135"/>
                  <a:gd name="T14" fmla="*/ 475 w 947"/>
                  <a:gd name="T15" fmla="*/ 0 h 1135"/>
                  <a:gd name="T16" fmla="*/ 546 w 947"/>
                  <a:gd name="T17" fmla="*/ 6 h 1135"/>
                  <a:gd name="T18" fmla="*/ 613 w 947"/>
                  <a:gd name="T19" fmla="*/ 18 h 1135"/>
                  <a:gd name="T20" fmla="*/ 674 w 947"/>
                  <a:gd name="T21" fmla="*/ 35 h 1135"/>
                  <a:gd name="T22" fmla="*/ 729 w 947"/>
                  <a:gd name="T23" fmla="*/ 59 h 1135"/>
                  <a:gd name="T24" fmla="*/ 779 w 947"/>
                  <a:gd name="T25" fmla="*/ 90 h 1135"/>
                  <a:gd name="T26" fmla="*/ 822 w 947"/>
                  <a:gd name="T27" fmla="*/ 127 h 1135"/>
                  <a:gd name="T28" fmla="*/ 861 w 947"/>
                  <a:gd name="T29" fmla="*/ 168 h 1135"/>
                  <a:gd name="T30" fmla="*/ 892 w 947"/>
                  <a:gd name="T31" fmla="*/ 217 h 1135"/>
                  <a:gd name="T32" fmla="*/ 916 w 947"/>
                  <a:gd name="T33" fmla="*/ 270 h 1135"/>
                  <a:gd name="T34" fmla="*/ 933 w 947"/>
                  <a:gd name="T35" fmla="*/ 331 h 1135"/>
                  <a:gd name="T36" fmla="*/ 944 w 947"/>
                  <a:gd name="T37" fmla="*/ 395 h 1135"/>
                  <a:gd name="T38" fmla="*/ 947 w 947"/>
                  <a:gd name="T39" fmla="*/ 466 h 1135"/>
                  <a:gd name="T40" fmla="*/ 942 w 947"/>
                  <a:gd name="T41" fmla="*/ 559 h 1135"/>
                  <a:gd name="T42" fmla="*/ 933 w 947"/>
                  <a:gd name="T43" fmla="*/ 647 h 1135"/>
                  <a:gd name="T44" fmla="*/ 918 w 947"/>
                  <a:gd name="T45" fmla="*/ 729 h 1135"/>
                  <a:gd name="T46" fmla="*/ 895 w 947"/>
                  <a:gd name="T47" fmla="*/ 803 h 1135"/>
                  <a:gd name="T48" fmla="*/ 869 w 947"/>
                  <a:gd name="T49" fmla="*/ 871 h 1135"/>
                  <a:gd name="T50" fmla="*/ 836 w 947"/>
                  <a:gd name="T51" fmla="*/ 931 h 1135"/>
                  <a:gd name="T52" fmla="*/ 798 w 947"/>
                  <a:gd name="T53" fmla="*/ 985 h 1135"/>
                  <a:gd name="T54" fmla="*/ 757 w 947"/>
                  <a:gd name="T55" fmla="*/ 1031 h 1135"/>
                  <a:gd name="T56" fmla="*/ 708 w 947"/>
                  <a:gd name="T57" fmla="*/ 1068 h 1135"/>
                  <a:gd name="T58" fmla="*/ 656 w 947"/>
                  <a:gd name="T59" fmla="*/ 1097 h 1135"/>
                  <a:gd name="T60" fmla="*/ 601 w 947"/>
                  <a:gd name="T61" fmla="*/ 1120 h 1135"/>
                  <a:gd name="T62" fmla="*/ 540 w 947"/>
                  <a:gd name="T63" fmla="*/ 1132 h 1135"/>
                  <a:gd name="T64" fmla="*/ 475 w 947"/>
                  <a:gd name="T65" fmla="*/ 1135 h 1135"/>
                  <a:gd name="T66" fmla="*/ 475 w 947"/>
                  <a:gd name="T67" fmla="*/ 1135 h 1135"/>
                  <a:gd name="T68" fmla="*/ 471 w 947"/>
                  <a:gd name="T69" fmla="*/ 1135 h 1135"/>
                  <a:gd name="T70" fmla="*/ 471 w 947"/>
                  <a:gd name="T71" fmla="*/ 1135 h 1135"/>
                  <a:gd name="T72" fmla="*/ 407 w 947"/>
                  <a:gd name="T73" fmla="*/ 1132 h 1135"/>
                  <a:gd name="T74" fmla="*/ 346 w 947"/>
                  <a:gd name="T75" fmla="*/ 1120 h 1135"/>
                  <a:gd name="T76" fmla="*/ 289 w 947"/>
                  <a:gd name="T77" fmla="*/ 1097 h 1135"/>
                  <a:gd name="T78" fmla="*/ 237 w 947"/>
                  <a:gd name="T79" fmla="*/ 1068 h 1135"/>
                  <a:gd name="T80" fmla="*/ 191 w 947"/>
                  <a:gd name="T81" fmla="*/ 1031 h 1135"/>
                  <a:gd name="T82" fmla="*/ 147 w 947"/>
                  <a:gd name="T83" fmla="*/ 985 h 1135"/>
                  <a:gd name="T84" fmla="*/ 109 w 947"/>
                  <a:gd name="T85" fmla="*/ 931 h 1135"/>
                  <a:gd name="T86" fmla="*/ 78 w 947"/>
                  <a:gd name="T87" fmla="*/ 871 h 1135"/>
                  <a:gd name="T88" fmla="*/ 50 w 947"/>
                  <a:gd name="T89" fmla="*/ 803 h 1135"/>
                  <a:gd name="T90" fmla="*/ 30 w 947"/>
                  <a:gd name="T91" fmla="*/ 729 h 1135"/>
                  <a:gd name="T92" fmla="*/ 14 w 947"/>
                  <a:gd name="T93" fmla="*/ 647 h 1135"/>
                  <a:gd name="T94" fmla="*/ 4 w 947"/>
                  <a:gd name="T95" fmla="*/ 559 h 1135"/>
                  <a:gd name="T96" fmla="*/ 0 w 947"/>
                  <a:gd name="T97" fmla="*/ 466 h 1135"/>
                  <a:gd name="T98" fmla="*/ 2 w 947"/>
                  <a:gd name="T99" fmla="*/ 395 h 1135"/>
                  <a:gd name="T100" fmla="*/ 12 w 947"/>
                  <a:gd name="T101" fmla="*/ 331 h 1135"/>
                  <a:gd name="T102" fmla="*/ 30 w 947"/>
                  <a:gd name="T103" fmla="*/ 270 h 1135"/>
                  <a:gd name="T104" fmla="*/ 56 w 947"/>
                  <a:gd name="T105" fmla="*/ 217 h 1135"/>
                  <a:gd name="T106" fmla="*/ 87 w 947"/>
                  <a:gd name="T107" fmla="*/ 168 h 1135"/>
                  <a:gd name="T108" fmla="*/ 123 w 947"/>
                  <a:gd name="T109" fmla="*/ 127 h 1135"/>
                  <a:gd name="T110" fmla="*/ 168 w 947"/>
                  <a:gd name="T111" fmla="*/ 90 h 1135"/>
                  <a:gd name="T112" fmla="*/ 217 w 947"/>
                  <a:gd name="T113" fmla="*/ 59 h 1135"/>
                  <a:gd name="T114" fmla="*/ 274 w 947"/>
                  <a:gd name="T115" fmla="*/ 35 h 1135"/>
                  <a:gd name="T116" fmla="*/ 334 w 947"/>
                  <a:gd name="T117" fmla="*/ 18 h 1135"/>
                  <a:gd name="T118" fmla="*/ 400 w 947"/>
                  <a:gd name="T119" fmla="*/ 6 h 1135"/>
                  <a:gd name="T120" fmla="*/ 471 w 947"/>
                  <a:gd name="T121" fmla="*/ 0 h 1135"/>
                  <a:gd name="T122" fmla="*/ 471 w 947"/>
                  <a:gd name="T123" fmla="*/ 0 h 1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47" h="1135">
                    <a:moveTo>
                      <a:pt x="471" y="0"/>
                    </a:moveTo>
                    <a:lnTo>
                      <a:pt x="473" y="0"/>
                    </a:lnTo>
                    <a:lnTo>
                      <a:pt x="473" y="0"/>
                    </a:lnTo>
                    <a:lnTo>
                      <a:pt x="473" y="0"/>
                    </a:lnTo>
                    <a:lnTo>
                      <a:pt x="475" y="0"/>
                    </a:lnTo>
                    <a:lnTo>
                      <a:pt x="475" y="0"/>
                    </a:lnTo>
                    <a:lnTo>
                      <a:pt x="475" y="0"/>
                    </a:lnTo>
                    <a:lnTo>
                      <a:pt x="475" y="0"/>
                    </a:lnTo>
                    <a:lnTo>
                      <a:pt x="546" y="6"/>
                    </a:lnTo>
                    <a:lnTo>
                      <a:pt x="613" y="18"/>
                    </a:lnTo>
                    <a:lnTo>
                      <a:pt x="674" y="35"/>
                    </a:lnTo>
                    <a:lnTo>
                      <a:pt x="729" y="59"/>
                    </a:lnTo>
                    <a:lnTo>
                      <a:pt x="779" y="90"/>
                    </a:lnTo>
                    <a:lnTo>
                      <a:pt x="822" y="127"/>
                    </a:lnTo>
                    <a:lnTo>
                      <a:pt x="861" y="168"/>
                    </a:lnTo>
                    <a:lnTo>
                      <a:pt x="892" y="217"/>
                    </a:lnTo>
                    <a:lnTo>
                      <a:pt x="916" y="270"/>
                    </a:lnTo>
                    <a:lnTo>
                      <a:pt x="933" y="331"/>
                    </a:lnTo>
                    <a:lnTo>
                      <a:pt x="944" y="395"/>
                    </a:lnTo>
                    <a:lnTo>
                      <a:pt x="947" y="466"/>
                    </a:lnTo>
                    <a:lnTo>
                      <a:pt x="942" y="559"/>
                    </a:lnTo>
                    <a:lnTo>
                      <a:pt x="933" y="647"/>
                    </a:lnTo>
                    <a:lnTo>
                      <a:pt x="918" y="729"/>
                    </a:lnTo>
                    <a:lnTo>
                      <a:pt x="895" y="803"/>
                    </a:lnTo>
                    <a:lnTo>
                      <a:pt x="869" y="871"/>
                    </a:lnTo>
                    <a:lnTo>
                      <a:pt x="836" y="931"/>
                    </a:lnTo>
                    <a:lnTo>
                      <a:pt x="798" y="985"/>
                    </a:lnTo>
                    <a:lnTo>
                      <a:pt x="757" y="1031"/>
                    </a:lnTo>
                    <a:lnTo>
                      <a:pt x="708" y="1068"/>
                    </a:lnTo>
                    <a:lnTo>
                      <a:pt x="656" y="1097"/>
                    </a:lnTo>
                    <a:lnTo>
                      <a:pt x="601" y="1120"/>
                    </a:lnTo>
                    <a:lnTo>
                      <a:pt x="540" y="1132"/>
                    </a:lnTo>
                    <a:lnTo>
                      <a:pt x="475" y="1135"/>
                    </a:lnTo>
                    <a:lnTo>
                      <a:pt x="475" y="1135"/>
                    </a:lnTo>
                    <a:lnTo>
                      <a:pt x="471" y="1135"/>
                    </a:lnTo>
                    <a:lnTo>
                      <a:pt x="471" y="1135"/>
                    </a:lnTo>
                    <a:lnTo>
                      <a:pt x="407" y="1132"/>
                    </a:lnTo>
                    <a:lnTo>
                      <a:pt x="346" y="1120"/>
                    </a:lnTo>
                    <a:lnTo>
                      <a:pt x="289" y="1097"/>
                    </a:lnTo>
                    <a:lnTo>
                      <a:pt x="237" y="1068"/>
                    </a:lnTo>
                    <a:lnTo>
                      <a:pt x="191" y="1031"/>
                    </a:lnTo>
                    <a:lnTo>
                      <a:pt x="147" y="985"/>
                    </a:lnTo>
                    <a:lnTo>
                      <a:pt x="109" y="931"/>
                    </a:lnTo>
                    <a:lnTo>
                      <a:pt x="78" y="871"/>
                    </a:lnTo>
                    <a:lnTo>
                      <a:pt x="50" y="803"/>
                    </a:lnTo>
                    <a:lnTo>
                      <a:pt x="30" y="729"/>
                    </a:lnTo>
                    <a:lnTo>
                      <a:pt x="14" y="647"/>
                    </a:lnTo>
                    <a:lnTo>
                      <a:pt x="4" y="559"/>
                    </a:lnTo>
                    <a:lnTo>
                      <a:pt x="0" y="466"/>
                    </a:lnTo>
                    <a:lnTo>
                      <a:pt x="2" y="395"/>
                    </a:lnTo>
                    <a:lnTo>
                      <a:pt x="12" y="331"/>
                    </a:lnTo>
                    <a:lnTo>
                      <a:pt x="30" y="270"/>
                    </a:lnTo>
                    <a:lnTo>
                      <a:pt x="56" y="217"/>
                    </a:lnTo>
                    <a:lnTo>
                      <a:pt x="87" y="168"/>
                    </a:lnTo>
                    <a:lnTo>
                      <a:pt x="123" y="127"/>
                    </a:lnTo>
                    <a:lnTo>
                      <a:pt x="168" y="90"/>
                    </a:lnTo>
                    <a:lnTo>
                      <a:pt x="217" y="59"/>
                    </a:lnTo>
                    <a:lnTo>
                      <a:pt x="274" y="35"/>
                    </a:lnTo>
                    <a:lnTo>
                      <a:pt x="334" y="18"/>
                    </a:lnTo>
                    <a:lnTo>
                      <a:pt x="400" y="6"/>
                    </a:lnTo>
                    <a:lnTo>
                      <a:pt x="471" y="0"/>
                    </a:lnTo>
                    <a:lnTo>
                      <a:pt x="47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Freeform 34">
                <a:extLst>
                  <a:ext uri="{FF2B5EF4-FFF2-40B4-BE49-F238E27FC236}">
                    <a16:creationId xmlns:a16="http://schemas.microsoft.com/office/drawing/2014/main" id="{55E14216-20A4-3738-5393-1AF207428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" y="2367"/>
                <a:ext cx="206" cy="350"/>
              </a:xfrm>
              <a:custGeom>
                <a:avLst/>
                <a:gdLst>
                  <a:gd name="T0" fmla="*/ 265 w 414"/>
                  <a:gd name="T1" fmla="*/ 0 h 699"/>
                  <a:gd name="T2" fmla="*/ 310 w 414"/>
                  <a:gd name="T3" fmla="*/ 3 h 699"/>
                  <a:gd name="T4" fmla="*/ 355 w 414"/>
                  <a:gd name="T5" fmla="*/ 14 h 699"/>
                  <a:gd name="T6" fmla="*/ 397 w 414"/>
                  <a:gd name="T7" fmla="*/ 29 h 699"/>
                  <a:gd name="T8" fmla="*/ 409 w 414"/>
                  <a:gd name="T9" fmla="*/ 38 h 699"/>
                  <a:gd name="T10" fmla="*/ 414 w 414"/>
                  <a:gd name="T11" fmla="*/ 52 h 699"/>
                  <a:gd name="T12" fmla="*/ 414 w 414"/>
                  <a:gd name="T13" fmla="*/ 67 h 699"/>
                  <a:gd name="T14" fmla="*/ 391 w 414"/>
                  <a:gd name="T15" fmla="*/ 145 h 699"/>
                  <a:gd name="T16" fmla="*/ 388 w 414"/>
                  <a:gd name="T17" fmla="*/ 152 h 699"/>
                  <a:gd name="T18" fmla="*/ 383 w 414"/>
                  <a:gd name="T19" fmla="*/ 159 h 699"/>
                  <a:gd name="T20" fmla="*/ 376 w 414"/>
                  <a:gd name="T21" fmla="*/ 164 h 699"/>
                  <a:gd name="T22" fmla="*/ 367 w 414"/>
                  <a:gd name="T23" fmla="*/ 168 h 699"/>
                  <a:gd name="T24" fmla="*/ 358 w 414"/>
                  <a:gd name="T25" fmla="*/ 168 h 699"/>
                  <a:gd name="T26" fmla="*/ 350 w 414"/>
                  <a:gd name="T27" fmla="*/ 166 h 699"/>
                  <a:gd name="T28" fmla="*/ 327 w 414"/>
                  <a:gd name="T29" fmla="*/ 161 h 699"/>
                  <a:gd name="T30" fmla="*/ 308 w 414"/>
                  <a:gd name="T31" fmla="*/ 157 h 699"/>
                  <a:gd name="T32" fmla="*/ 307 w 414"/>
                  <a:gd name="T33" fmla="*/ 157 h 699"/>
                  <a:gd name="T34" fmla="*/ 289 w 414"/>
                  <a:gd name="T35" fmla="*/ 161 h 699"/>
                  <a:gd name="T36" fmla="*/ 275 w 414"/>
                  <a:gd name="T37" fmla="*/ 169 h 699"/>
                  <a:gd name="T38" fmla="*/ 268 w 414"/>
                  <a:gd name="T39" fmla="*/ 187 h 699"/>
                  <a:gd name="T40" fmla="*/ 267 w 414"/>
                  <a:gd name="T41" fmla="*/ 209 h 699"/>
                  <a:gd name="T42" fmla="*/ 267 w 414"/>
                  <a:gd name="T43" fmla="*/ 284 h 699"/>
                  <a:gd name="T44" fmla="*/ 378 w 414"/>
                  <a:gd name="T45" fmla="*/ 284 h 699"/>
                  <a:gd name="T46" fmla="*/ 393 w 414"/>
                  <a:gd name="T47" fmla="*/ 289 h 699"/>
                  <a:gd name="T48" fmla="*/ 405 w 414"/>
                  <a:gd name="T49" fmla="*/ 299 h 699"/>
                  <a:gd name="T50" fmla="*/ 409 w 414"/>
                  <a:gd name="T51" fmla="*/ 317 h 699"/>
                  <a:gd name="T52" fmla="*/ 409 w 414"/>
                  <a:gd name="T53" fmla="*/ 384 h 699"/>
                  <a:gd name="T54" fmla="*/ 405 w 414"/>
                  <a:gd name="T55" fmla="*/ 400 h 699"/>
                  <a:gd name="T56" fmla="*/ 393 w 414"/>
                  <a:gd name="T57" fmla="*/ 412 h 699"/>
                  <a:gd name="T58" fmla="*/ 378 w 414"/>
                  <a:gd name="T59" fmla="*/ 415 h 699"/>
                  <a:gd name="T60" fmla="*/ 267 w 414"/>
                  <a:gd name="T61" fmla="*/ 415 h 699"/>
                  <a:gd name="T62" fmla="*/ 267 w 414"/>
                  <a:gd name="T63" fmla="*/ 666 h 699"/>
                  <a:gd name="T64" fmla="*/ 262 w 414"/>
                  <a:gd name="T65" fmla="*/ 683 h 699"/>
                  <a:gd name="T66" fmla="*/ 251 w 414"/>
                  <a:gd name="T67" fmla="*/ 694 h 699"/>
                  <a:gd name="T68" fmla="*/ 234 w 414"/>
                  <a:gd name="T69" fmla="*/ 699 h 699"/>
                  <a:gd name="T70" fmla="*/ 108 w 414"/>
                  <a:gd name="T71" fmla="*/ 699 h 699"/>
                  <a:gd name="T72" fmla="*/ 92 w 414"/>
                  <a:gd name="T73" fmla="*/ 694 h 699"/>
                  <a:gd name="T74" fmla="*/ 80 w 414"/>
                  <a:gd name="T75" fmla="*/ 683 h 699"/>
                  <a:gd name="T76" fmla="*/ 76 w 414"/>
                  <a:gd name="T77" fmla="*/ 666 h 699"/>
                  <a:gd name="T78" fmla="*/ 76 w 414"/>
                  <a:gd name="T79" fmla="*/ 415 h 699"/>
                  <a:gd name="T80" fmla="*/ 31 w 414"/>
                  <a:gd name="T81" fmla="*/ 415 h 699"/>
                  <a:gd name="T82" fmla="*/ 16 w 414"/>
                  <a:gd name="T83" fmla="*/ 410 h 699"/>
                  <a:gd name="T84" fmla="*/ 4 w 414"/>
                  <a:gd name="T85" fmla="*/ 398 h 699"/>
                  <a:gd name="T86" fmla="*/ 0 w 414"/>
                  <a:gd name="T87" fmla="*/ 382 h 699"/>
                  <a:gd name="T88" fmla="*/ 0 w 414"/>
                  <a:gd name="T89" fmla="*/ 317 h 699"/>
                  <a:gd name="T90" fmla="*/ 4 w 414"/>
                  <a:gd name="T91" fmla="*/ 299 h 699"/>
                  <a:gd name="T92" fmla="*/ 16 w 414"/>
                  <a:gd name="T93" fmla="*/ 289 h 699"/>
                  <a:gd name="T94" fmla="*/ 31 w 414"/>
                  <a:gd name="T95" fmla="*/ 284 h 699"/>
                  <a:gd name="T96" fmla="*/ 76 w 414"/>
                  <a:gd name="T97" fmla="*/ 284 h 699"/>
                  <a:gd name="T98" fmla="*/ 76 w 414"/>
                  <a:gd name="T99" fmla="*/ 182 h 699"/>
                  <a:gd name="T100" fmla="*/ 80 w 414"/>
                  <a:gd name="T101" fmla="*/ 142 h 699"/>
                  <a:gd name="T102" fmla="*/ 88 w 414"/>
                  <a:gd name="T103" fmla="*/ 107 h 699"/>
                  <a:gd name="T104" fmla="*/ 104 w 414"/>
                  <a:gd name="T105" fmla="*/ 76 h 699"/>
                  <a:gd name="T106" fmla="*/ 127 w 414"/>
                  <a:gd name="T107" fmla="*/ 50 h 699"/>
                  <a:gd name="T108" fmla="*/ 154 w 414"/>
                  <a:gd name="T109" fmla="*/ 29 h 699"/>
                  <a:gd name="T110" fmla="*/ 187 w 414"/>
                  <a:gd name="T111" fmla="*/ 14 h 699"/>
                  <a:gd name="T112" fmla="*/ 223 w 414"/>
                  <a:gd name="T113" fmla="*/ 3 h 699"/>
                  <a:gd name="T114" fmla="*/ 265 w 414"/>
                  <a:gd name="T115" fmla="*/ 0 h 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14" h="699">
                    <a:moveTo>
                      <a:pt x="265" y="0"/>
                    </a:moveTo>
                    <a:lnTo>
                      <a:pt x="310" y="3"/>
                    </a:lnTo>
                    <a:lnTo>
                      <a:pt x="355" y="14"/>
                    </a:lnTo>
                    <a:lnTo>
                      <a:pt x="397" y="29"/>
                    </a:lnTo>
                    <a:lnTo>
                      <a:pt x="409" y="38"/>
                    </a:lnTo>
                    <a:lnTo>
                      <a:pt x="414" y="52"/>
                    </a:lnTo>
                    <a:lnTo>
                      <a:pt x="414" y="67"/>
                    </a:lnTo>
                    <a:lnTo>
                      <a:pt x="391" y="145"/>
                    </a:lnTo>
                    <a:lnTo>
                      <a:pt x="388" y="152"/>
                    </a:lnTo>
                    <a:lnTo>
                      <a:pt x="383" y="159"/>
                    </a:lnTo>
                    <a:lnTo>
                      <a:pt x="376" y="164"/>
                    </a:lnTo>
                    <a:lnTo>
                      <a:pt x="367" y="168"/>
                    </a:lnTo>
                    <a:lnTo>
                      <a:pt x="358" y="168"/>
                    </a:lnTo>
                    <a:lnTo>
                      <a:pt x="350" y="166"/>
                    </a:lnTo>
                    <a:lnTo>
                      <a:pt x="327" y="161"/>
                    </a:lnTo>
                    <a:lnTo>
                      <a:pt x="308" y="157"/>
                    </a:lnTo>
                    <a:lnTo>
                      <a:pt x="307" y="157"/>
                    </a:lnTo>
                    <a:lnTo>
                      <a:pt x="289" y="161"/>
                    </a:lnTo>
                    <a:lnTo>
                      <a:pt x="275" y="169"/>
                    </a:lnTo>
                    <a:lnTo>
                      <a:pt x="268" y="187"/>
                    </a:lnTo>
                    <a:lnTo>
                      <a:pt x="267" y="209"/>
                    </a:lnTo>
                    <a:lnTo>
                      <a:pt x="267" y="284"/>
                    </a:lnTo>
                    <a:lnTo>
                      <a:pt x="378" y="284"/>
                    </a:lnTo>
                    <a:lnTo>
                      <a:pt x="393" y="289"/>
                    </a:lnTo>
                    <a:lnTo>
                      <a:pt x="405" y="299"/>
                    </a:lnTo>
                    <a:lnTo>
                      <a:pt x="409" y="317"/>
                    </a:lnTo>
                    <a:lnTo>
                      <a:pt x="409" y="384"/>
                    </a:lnTo>
                    <a:lnTo>
                      <a:pt x="405" y="400"/>
                    </a:lnTo>
                    <a:lnTo>
                      <a:pt x="393" y="412"/>
                    </a:lnTo>
                    <a:lnTo>
                      <a:pt x="378" y="415"/>
                    </a:lnTo>
                    <a:lnTo>
                      <a:pt x="267" y="415"/>
                    </a:lnTo>
                    <a:lnTo>
                      <a:pt x="267" y="666"/>
                    </a:lnTo>
                    <a:lnTo>
                      <a:pt x="262" y="683"/>
                    </a:lnTo>
                    <a:lnTo>
                      <a:pt x="251" y="694"/>
                    </a:lnTo>
                    <a:lnTo>
                      <a:pt x="234" y="699"/>
                    </a:lnTo>
                    <a:lnTo>
                      <a:pt x="108" y="699"/>
                    </a:lnTo>
                    <a:lnTo>
                      <a:pt x="92" y="694"/>
                    </a:lnTo>
                    <a:lnTo>
                      <a:pt x="80" y="683"/>
                    </a:lnTo>
                    <a:lnTo>
                      <a:pt x="76" y="666"/>
                    </a:lnTo>
                    <a:lnTo>
                      <a:pt x="76" y="415"/>
                    </a:lnTo>
                    <a:lnTo>
                      <a:pt x="31" y="415"/>
                    </a:lnTo>
                    <a:lnTo>
                      <a:pt x="16" y="410"/>
                    </a:lnTo>
                    <a:lnTo>
                      <a:pt x="4" y="398"/>
                    </a:lnTo>
                    <a:lnTo>
                      <a:pt x="0" y="382"/>
                    </a:lnTo>
                    <a:lnTo>
                      <a:pt x="0" y="317"/>
                    </a:lnTo>
                    <a:lnTo>
                      <a:pt x="4" y="299"/>
                    </a:lnTo>
                    <a:lnTo>
                      <a:pt x="16" y="289"/>
                    </a:lnTo>
                    <a:lnTo>
                      <a:pt x="31" y="284"/>
                    </a:lnTo>
                    <a:lnTo>
                      <a:pt x="76" y="284"/>
                    </a:lnTo>
                    <a:lnTo>
                      <a:pt x="76" y="182"/>
                    </a:lnTo>
                    <a:lnTo>
                      <a:pt x="80" y="142"/>
                    </a:lnTo>
                    <a:lnTo>
                      <a:pt x="88" y="107"/>
                    </a:lnTo>
                    <a:lnTo>
                      <a:pt x="104" y="76"/>
                    </a:lnTo>
                    <a:lnTo>
                      <a:pt x="127" y="50"/>
                    </a:lnTo>
                    <a:lnTo>
                      <a:pt x="154" y="29"/>
                    </a:lnTo>
                    <a:lnTo>
                      <a:pt x="187" y="14"/>
                    </a:lnTo>
                    <a:lnTo>
                      <a:pt x="223" y="3"/>
                    </a:lnTo>
                    <a:lnTo>
                      <a:pt x="2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35">
                <a:extLst>
                  <a:ext uri="{FF2B5EF4-FFF2-40B4-BE49-F238E27FC236}">
                    <a16:creationId xmlns:a16="http://schemas.microsoft.com/office/drawing/2014/main" id="{6883A956-B0F3-40DB-6405-0A25061DB9F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4" y="126"/>
                <a:ext cx="2853" cy="2815"/>
              </a:xfrm>
              <a:custGeom>
                <a:avLst/>
                <a:gdLst>
                  <a:gd name="T0" fmla="*/ 791 w 5705"/>
                  <a:gd name="T1" fmla="*/ 4474 h 5630"/>
                  <a:gd name="T2" fmla="*/ 715 w 5705"/>
                  <a:gd name="T3" fmla="*/ 5061 h 5630"/>
                  <a:gd name="T4" fmla="*/ 1177 w 5705"/>
                  <a:gd name="T5" fmla="*/ 5415 h 5630"/>
                  <a:gd name="T6" fmla="*/ 1722 w 5705"/>
                  <a:gd name="T7" fmla="*/ 5192 h 5630"/>
                  <a:gd name="T8" fmla="*/ 1798 w 5705"/>
                  <a:gd name="T9" fmla="*/ 4604 h 5630"/>
                  <a:gd name="T10" fmla="*/ 1336 w 5705"/>
                  <a:gd name="T11" fmla="*/ 4251 h 5630"/>
                  <a:gd name="T12" fmla="*/ 2283 w 5705"/>
                  <a:gd name="T13" fmla="*/ 1668 h 5630"/>
                  <a:gd name="T14" fmla="*/ 1757 w 5705"/>
                  <a:gd name="T15" fmla="*/ 2294 h 5630"/>
                  <a:gd name="T16" fmla="*/ 1764 w 5705"/>
                  <a:gd name="T17" fmla="*/ 3159 h 5630"/>
                  <a:gd name="T18" fmla="*/ 1978 w 5705"/>
                  <a:gd name="T19" fmla="*/ 3220 h 5630"/>
                  <a:gd name="T20" fmla="*/ 2683 w 5705"/>
                  <a:gd name="T21" fmla="*/ 2820 h 5630"/>
                  <a:gd name="T22" fmla="*/ 3110 w 5705"/>
                  <a:gd name="T23" fmla="*/ 2820 h 5630"/>
                  <a:gd name="T24" fmla="*/ 3815 w 5705"/>
                  <a:gd name="T25" fmla="*/ 3220 h 5630"/>
                  <a:gd name="T26" fmla="*/ 4028 w 5705"/>
                  <a:gd name="T27" fmla="*/ 3159 h 5630"/>
                  <a:gd name="T28" fmla="*/ 4035 w 5705"/>
                  <a:gd name="T29" fmla="*/ 2294 h 5630"/>
                  <a:gd name="T30" fmla="*/ 3509 w 5705"/>
                  <a:gd name="T31" fmla="*/ 1668 h 5630"/>
                  <a:gd name="T32" fmla="*/ 718 w 5705"/>
                  <a:gd name="T33" fmla="*/ 367 h 5630"/>
                  <a:gd name="T34" fmla="*/ 256 w 5705"/>
                  <a:gd name="T35" fmla="*/ 722 h 5630"/>
                  <a:gd name="T36" fmla="*/ 332 w 5705"/>
                  <a:gd name="T37" fmla="*/ 1308 h 5630"/>
                  <a:gd name="T38" fmla="*/ 878 w 5705"/>
                  <a:gd name="T39" fmla="*/ 1531 h 5630"/>
                  <a:gd name="T40" fmla="*/ 1340 w 5705"/>
                  <a:gd name="T41" fmla="*/ 1178 h 5630"/>
                  <a:gd name="T42" fmla="*/ 1264 w 5705"/>
                  <a:gd name="T43" fmla="*/ 590 h 5630"/>
                  <a:gd name="T44" fmla="*/ 4909 w 5705"/>
                  <a:gd name="T45" fmla="*/ 210 h 5630"/>
                  <a:gd name="T46" fmla="*/ 4400 w 5705"/>
                  <a:gd name="T47" fmla="*/ 502 h 5630"/>
                  <a:gd name="T48" fmla="*/ 4400 w 5705"/>
                  <a:gd name="T49" fmla="*/ 1094 h 5630"/>
                  <a:gd name="T50" fmla="*/ 4909 w 5705"/>
                  <a:gd name="T51" fmla="*/ 1386 h 5630"/>
                  <a:gd name="T52" fmla="*/ 5416 w 5705"/>
                  <a:gd name="T53" fmla="*/ 1094 h 5630"/>
                  <a:gd name="T54" fmla="*/ 5416 w 5705"/>
                  <a:gd name="T55" fmla="*/ 502 h 5630"/>
                  <a:gd name="T56" fmla="*/ 4909 w 5705"/>
                  <a:gd name="T57" fmla="*/ 210 h 5630"/>
                  <a:gd name="T58" fmla="*/ 5471 w 5705"/>
                  <a:gd name="T59" fmla="*/ 234 h 5630"/>
                  <a:gd name="T60" fmla="*/ 5700 w 5705"/>
                  <a:gd name="T61" fmla="*/ 891 h 5630"/>
                  <a:gd name="T62" fmla="*/ 5336 w 5705"/>
                  <a:gd name="T63" fmla="*/ 1471 h 5630"/>
                  <a:gd name="T64" fmla="*/ 4642 w 5705"/>
                  <a:gd name="T65" fmla="*/ 1549 h 5630"/>
                  <a:gd name="T66" fmla="*/ 4282 w 5705"/>
                  <a:gd name="T67" fmla="*/ 2159 h 5630"/>
                  <a:gd name="T68" fmla="*/ 4341 w 5705"/>
                  <a:gd name="T69" fmla="*/ 3094 h 5630"/>
                  <a:gd name="T70" fmla="*/ 3817 w 5705"/>
                  <a:gd name="T71" fmla="*/ 3893 h 5630"/>
                  <a:gd name="T72" fmla="*/ 2896 w 5705"/>
                  <a:gd name="T73" fmla="*/ 4211 h 5630"/>
                  <a:gd name="T74" fmla="*/ 1876 w 5705"/>
                  <a:gd name="T75" fmla="*/ 4331 h 5630"/>
                  <a:gd name="T76" fmla="*/ 2034 w 5705"/>
                  <a:gd name="T77" fmla="*/ 5016 h 5630"/>
                  <a:gd name="T78" fmla="*/ 1606 w 5705"/>
                  <a:gd name="T79" fmla="*/ 5549 h 5630"/>
                  <a:gd name="T80" fmla="*/ 905 w 5705"/>
                  <a:gd name="T81" fmla="*/ 5549 h 5630"/>
                  <a:gd name="T82" fmla="*/ 479 w 5705"/>
                  <a:gd name="T83" fmla="*/ 5016 h 5630"/>
                  <a:gd name="T84" fmla="*/ 635 w 5705"/>
                  <a:gd name="T85" fmla="*/ 4334 h 5630"/>
                  <a:gd name="T86" fmla="*/ 1257 w 5705"/>
                  <a:gd name="T87" fmla="*/ 4035 h 5630"/>
                  <a:gd name="T88" fmla="*/ 1873 w 5705"/>
                  <a:gd name="T89" fmla="*/ 3805 h 5630"/>
                  <a:gd name="T90" fmla="*/ 1423 w 5705"/>
                  <a:gd name="T91" fmla="*/ 2969 h 5630"/>
                  <a:gd name="T92" fmla="*/ 1572 w 5705"/>
                  <a:gd name="T93" fmla="*/ 2026 h 5630"/>
                  <a:gd name="T94" fmla="*/ 971 w 5705"/>
                  <a:gd name="T95" fmla="*/ 1729 h 5630"/>
                  <a:gd name="T96" fmla="*/ 299 w 5705"/>
                  <a:gd name="T97" fmla="*/ 1571 h 5630"/>
                  <a:gd name="T98" fmla="*/ 0 w 5705"/>
                  <a:gd name="T99" fmla="*/ 950 h 5630"/>
                  <a:gd name="T100" fmla="*/ 299 w 5705"/>
                  <a:gd name="T101" fmla="*/ 327 h 5630"/>
                  <a:gd name="T102" fmla="*/ 980 w 5705"/>
                  <a:gd name="T103" fmla="*/ 173 h 5630"/>
                  <a:gd name="T104" fmla="*/ 1515 w 5705"/>
                  <a:gd name="T105" fmla="*/ 599 h 5630"/>
                  <a:gd name="T106" fmla="*/ 1523 w 5705"/>
                  <a:gd name="T107" fmla="*/ 1282 h 5630"/>
                  <a:gd name="T108" fmla="*/ 2428 w 5705"/>
                  <a:gd name="T109" fmla="*/ 1300 h 5630"/>
                  <a:gd name="T110" fmla="*/ 3386 w 5705"/>
                  <a:gd name="T111" fmla="*/ 1306 h 5630"/>
                  <a:gd name="T112" fmla="*/ 4178 w 5705"/>
                  <a:gd name="T113" fmla="*/ 1118 h 5630"/>
                  <a:gd name="T114" fmla="*/ 4192 w 5705"/>
                  <a:gd name="T115" fmla="*/ 447 h 5630"/>
                  <a:gd name="T116" fmla="*/ 4725 w 5705"/>
                  <a:gd name="T117" fmla="*/ 21 h 5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705" h="5630">
                    <a:moveTo>
                      <a:pt x="1257" y="4244"/>
                    </a:moveTo>
                    <a:lnTo>
                      <a:pt x="1177" y="4251"/>
                    </a:lnTo>
                    <a:lnTo>
                      <a:pt x="1101" y="4267"/>
                    </a:lnTo>
                    <a:lnTo>
                      <a:pt x="1028" y="4291"/>
                    </a:lnTo>
                    <a:lnTo>
                      <a:pt x="961" y="4326"/>
                    </a:lnTo>
                    <a:lnTo>
                      <a:pt x="897" y="4367"/>
                    </a:lnTo>
                    <a:lnTo>
                      <a:pt x="841" y="4417"/>
                    </a:lnTo>
                    <a:lnTo>
                      <a:pt x="791" y="4474"/>
                    </a:lnTo>
                    <a:lnTo>
                      <a:pt x="749" y="4537"/>
                    </a:lnTo>
                    <a:lnTo>
                      <a:pt x="715" y="4604"/>
                    </a:lnTo>
                    <a:lnTo>
                      <a:pt x="689" y="4677"/>
                    </a:lnTo>
                    <a:lnTo>
                      <a:pt x="673" y="4753"/>
                    </a:lnTo>
                    <a:lnTo>
                      <a:pt x="668" y="4832"/>
                    </a:lnTo>
                    <a:lnTo>
                      <a:pt x="673" y="4912"/>
                    </a:lnTo>
                    <a:lnTo>
                      <a:pt x="689" y="4988"/>
                    </a:lnTo>
                    <a:lnTo>
                      <a:pt x="715" y="5061"/>
                    </a:lnTo>
                    <a:lnTo>
                      <a:pt x="749" y="5128"/>
                    </a:lnTo>
                    <a:lnTo>
                      <a:pt x="791" y="5192"/>
                    </a:lnTo>
                    <a:lnTo>
                      <a:pt x="841" y="5248"/>
                    </a:lnTo>
                    <a:lnTo>
                      <a:pt x="897" y="5298"/>
                    </a:lnTo>
                    <a:lnTo>
                      <a:pt x="961" y="5339"/>
                    </a:lnTo>
                    <a:lnTo>
                      <a:pt x="1028" y="5374"/>
                    </a:lnTo>
                    <a:lnTo>
                      <a:pt x="1101" y="5400"/>
                    </a:lnTo>
                    <a:lnTo>
                      <a:pt x="1177" y="5415"/>
                    </a:lnTo>
                    <a:lnTo>
                      <a:pt x="1257" y="5421"/>
                    </a:lnTo>
                    <a:lnTo>
                      <a:pt x="1336" y="5415"/>
                    </a:lnTo>
                    <a:lnTo>
                      <a:pt x="1412" y="5400"/>
                    </a:lnTo>
                    <a:lnTo>
                      <a:pt x="1485" y="5374"/>
                    </a:lnTo>
                    <a:lnTo>
                      <a:pt x="1553" y="5339"/>
                    </a:lnTo>
                    <a:lnTo>
                      <a:pt x="1615" y="5298"/>
                    </a:lnTo>
                    <a:lnTo>
                      <a:pt x="1672" y="5248"/>
                    </a:lnTo>
                    <a:lnTo>
                      <a:pt x="1722" y="5192"/>
                    </a:lnTo>
                    <a:lnTo>
                      <a:pt x="1764" y="5128"/>
                    </a:lnTo>
                    <a:lnTo>
                      <a:pt x="1798" y="5061"/>
                    </a:lnTo>
                    <a:lnTo>
                      <a:pt x="1824" y="4988"/>
                    </a:lnTo>
                    <a:lnTo>
                      <a:pt x="1840" y="4912"/>
                    </a:lnTo>
                    <a:lnTo>
                      <a:pt x="1845" y="4832"/>
                    </a:lnTo>
                    <a:lnTo>
                      <a:pt x="1840" y="4753"/>
                    </a:lnTo>
                    <a:lnTo>
                      <a:pt x="1824" y="4677"/>
                    </a:lnTo>
                    <a:lnTo>
                      <a:pt x="1798" y="4604"/>
                    </a:lnTo>
                    <a:lnTo>
                      <a:pt x="1764" y="4537"/>
                    </a:lnTo>
                    <a:lnTo>
                      <a:pt x="1722" y="4474"/>
                    </a:lnTo>
                    <a:lnTo>
                      <a:pt x="1672" y="4417"/>
                    </a:lnTo>
                    <a:lnTo>
                      <a:pt x="1615" y="4367"/>
                    </a:lnTo>
                    <a:lnTo>
                      <a:pt x="1553" y="4326"/>
                    </a:lnTo>
                    <a:lnTo>
                      <a:pt x="1485" y="4291"/>
                    </a:lnTo>
                    <a:lnTo>
                      <a:pt x="1412" y="4267"/>
                    </a:lnTo>
                    <a:lnTo>
                      <a:pt x="1336" y="4251"/>
                    </a:lnTo>
                    <a:lnTo>
                      <a:pt x="1257" y="4244"/>
                    </a:lnTo>
                    <a:close/>
                    <a:moveTo>
                      <a:pt x="2896" y="1502"/>
                    </a:moveTo>
                    <a:lnTo>
                      <a:pt x="2785" y="1507"/>
                    </a:lnTo>
                    <a:lnTo>
                      <a:pt x="2678" y="1523"/>
                    </a:lnTo>
                    <a:lnTo>
                      <a:pt x="2574" y="1547"/>
                    </a:lnTo>
                    <a:lnTo>
                      <a:pt x="2472" y="1578"/>
                    </a:lnTo>
                    <a:lnTo>
                      <a:pt x="2377" y="1620"/>
                    </a:lnTo>
                    <a:lnTo>
                      <a:pt x="2283" y="1668"/>
                    </a:lnTo>
                    <a:lnTo>
                      <a:pt x="2197" y="1725"/>
                    </a:lnTo>
                    <a:lnTo>
                      <a:pt x="2113" y="1789"/>
                    </a:lnTo>
                    <a:lnTo>
                      <a:pt x="2037" y="1858"/>
                    </a:lnTo>
                    <a:lnTo>
                      <a:pt x="1966" y="1935"/>
                    </a:lnTo>
                    <a:lnTo>
                      <a:pt x="1904" y="2018"/>
                    </a:lnTo>
                    <a:lnTo>
                      <a:pt x="1847" y="2104"/>
                    </a:lnTo>
                    <a:lnTo>
                      <a:pt x="1798" y="2197"/>
                    </a:lnTo>
                    <a:lnTo>
                      <a:pt x="1757" y="2294"/>
                    </a:lnTo>
                    <a:lnTo>
                      <a:pt x="1724" y="2395"/>
                    </a:lnTo>
                    <a:lnTo>
                      <a:pt x="1700" y="2500"/>
                    </a:lnTo>
                    <a:lnTo>
                      <a:pt x="1686" y="2608"/>
                    </a:lnTo>
                    <a:lnTo>
                      <a:pt x="1681" y="2718"/>
                    </a:lnTo>
                    <a:lnTo>
                      <a:pt x="1686" y="2832"/>
                    </a:lnTo>
                    <a:lnTo>
                      <a:pt x="1703" y="2945"/>
                    </a:lnTo>
                    <a:lnTo>
                      <a:pt x="1729" y="3054"/>
                    </a:lnTo>
                    <a:lnTo>
                      <a:pt x="1764" y="3159"/>
                    </a:lnTo>
                    <a:lnTo>
                      <a:pt x="1809" y="3260"/>
                    </a:lnTo>
                    <a:lnTo>
                      <a:pt x="1862" y="3355"/>
                    </a:lnTo>
                    <a:lnTo>
                      <a:pt x="1923" y="3445"/>
                    </a:lnTo>
                    <a:lnTo>
                      <a:pt x="1932" y="3396"/>
                    </a:lnTo>
                    <a:lnTo>
                      <a:pt x="1940" y="3348"/>
                    </a:lnTo>
                    <a:lnTo>
                      <a:pt x="1951" y="3301"/>
                    </a:lnTo>
                    <a:lnTo>
                      <a:pt x="1963" y="3258"/>
                    </a:lnTo>
                    <a:lnTo>
                      <a:pt x="1978" y="3220"/>
                    </a:lnTo>
                    <a:lnTo>
                      <a:pt x="1994" y="3185"/>
                    </a:lnTo>
                    <a:lnTo>
                      <a:pt x="2013" y="3156"/>
                    </a:lnTo>
                    <a:lnTo>
                      <a:pt x="2034" y="3133"/>
                    </a:lnTo>
                    <a:lnTo>
                      <a:pt x="2058" y="3120"/>
                    </a:lnTo>
                    <a:lnTo>
                      <a:pt x="2531" y="2931"/>
                    </a:lnTo>
                    <a:lnTo>
                      <a:pt x="2641" y="2838"/>
                    </a:lnTo>
                    <a:lnTo>
                      <a:pt x="2660" y="2826"/>
                    </a:lnTo>
                    <a:lnTo>
                      <a:pt x="2683" y="2820"/>
                    </a:lnTo>
                    <a:lnTo>
                      <a:pt x="2704" y="2822"/>
                    </a:lnTo>
                    <a:lnTo>
                      <a:pt x="2724" y="2829"/>
                    </a:lnTo>
                    <a:lnTo>
                      <a:pt x="2742" y="2841"/>
                    </a:lnTo>
                    <a:lnTo>
                      <a:pt x="2896" y="2995"/>
                    </a:lnTo>
                    <a:lnTo>
                      <a:pt x="3050" y="2841"/>
                    </a:lnTo>
                    <a:lnTo>
                      <a:pt x="3069" y="2829"/>
                    </a:lnTo>
                    <a:lnTo>
                      <a:pt x="3088" y="2822"/>
                    </a:lnTo>
                    <a:lnTo>
                      <a:pt x="3110" y="2820"/>
                    </a:lnTo>
                    <a:lnTo>
                      <a:pt x="3131" y="2826"/>
                    </a:lnTo>
                    <a:lnTo>
                      <a:pt x="3150" y="2838"/>
                    </a:lnTo>
                    <a:lnTo>
                      <a:pt x="3261" y="2931"/>
                    </a:lnTo>
                    <a:lnTo>
                      <a:pt x="3734" y="3120"/>
                    </a:lnTo>
                    <a:lnTo>
                      <a:pt x="3758" y="3133"/>
                    </a:lnTo>
                    <a:lnTo>
                      <a:pt x="3779" y="3156"/>
                    </a:lnTo>
                    <a:lnTo>
                      <a:pt x="3798" y="3185"/>
                    </a:lnTo>
                    <a:lnTo>
                      <a:pt x="3815" y="3220"/>
                    </a:lnTo>
                    <a:lnTo>
                      <a:pt x="3829" y="3258"/>
                    </a:lnTo>
                    <a:lnTo>
                      <a:pt x="3841" y="3301"/>
                    </a:lnTo>
                    <a:lnTo>
                      <a:pt x="3851" y="3348"/>
                    </a:lnTo>
                    <a:lnTo>
                      <a:pt x="3862" y="3396"/>
                    </a:lnTo>
                    <a:lnTo>
                      <a:pt x="3869" y="3445"/>
                    </a:lnTo>
                    <a:lnTo>
                      <a:pt x="3931" y="3355"/>
                    </a:lnTo>
                    <a:lnTo>
                      <a:pt x="3983" y="3260"/>
                    </a:lnTo>
                    <a:lnTo>
                      <a:pt x="4028" y="3159"/>
                    </a:lnTo>
                    <a:lnTo>
                      <a:pt x="4064" y="3054"/>
                    </a:lnTo>
                    <a:lnTo>
                      <a:pt x="4090" y="2945"/>
                    </a:lnTo>
                    <a:lnTo>
                      <a:pt x="4106" y="2832"/>
                    </a:lnTo>
                    <a:lnTo>
                      <a:pt x="4111" y="2718"/>
                    </a:lnTo>
                    <a:lnTo>
                      <a:pt x="4106" y="2608"/>
                    </a:lnTo>
                    <a:lnTo>
                      <a:pt x="4092" y="2500"/>
                    </a:lnTo>
                    <a:lnTo>
                      <a:pt x="4068" y="2395"/>
                    </a:lnTo>
                    <a:lnTo>
                      <a:pt x="4035" y="2294"/>
                    </a:lnTo>
                    <a:lnTo>
                      <a:pt x="3995" y="2197"/>
                    </a:lnTo>
                    <a:lnTo>
                      <a:pt x="3945" y="2106"/>
                    </a:lnTo>
                    <a:lnTo>
                      <a:pt x="3889" y="2018"/>
                    </a:lnTo>
                    <a:lnTo>
                      <a:pt x="3825" y="1935"/>
                    </a:lnTo>
                    <a:lnTo>
                      <a:pt x="3754" y="1858"/>
                    </a:lnTo>
                    <a:lnTo>
                      <a:pt x="3678" y="1789"/>
                    </a:lnTo>
                    <a:lnTo>
                      <a:pt x="3597" y="1725"/>
                    </a:lnTo>
                    <a:lnTo>
                      <a:pt x="3509" y="1668"/>
                    </a:lnTo>
                    <a:lnTo>
                      <a:pt x="3417" y="1620"/>
                    </a:lnTo>
                    <a:lnTo>
                      <a:pt x="3320" y="1578"/>
                    </a:lnTo>
                    <a:lnTo>
                      <a:pt x="3219" y="1547"/>
                    </a:lnTo>
                    <a:lnTo>
                      <a:pt x="3114" y="1523"/>
                    </a:lnTo>
                    <a:lnTo>
                      <a:pt x="3007" y="1507"/>
                    </a:lnTo>
                    <a:lnTo>
                      <a:pt x="2896" y="1502"/>
                    </a:lnTo>
                    <a:close/>
                    <a:moveTo>
                      <a:pt x="798" y="362"/>
                    </a:moveTo>
                    <a:lnTo>
                      <a:pt x="718" y="367"/>
                    </a:lnTo>
                    <a:lnTo>
                      <a:pt x="642" y="383"/>
                    </a:lnTo>
                    <a:lnTo>
                      <a:pt x="569" y="409"/>
                    </a:lnTo>
                    <a:lnTo>
                      <a:pt x="500" y="441"/>
                    </a:lnTo>
                    <a:lnTo>
                      <a:pt x="438" y="485"/>
                    </a:lnTo>
                    <a:lnTo>
                      <a:pt x="383" y="535"/>
                    </a:lnTo>
                    <a:lnTo>
                      <a:pt x="332" y="590"/>
                    </a:lnTo>
                    <a:lnTo>
                      <a:pt x="289" y="653"/>
                    </a:lnTo>
                    <a:lnTo>
                      <a:pt x="256" y="722"/>
                    </a:lnTo>
                    <a:lnTo>
                      <a:pt x="230" y="794"/>
                    </a:lnTo>
                    <a:lnTo>
                      <a:pt x="215" y="871"/>
                    </a:lnTo>
                    <a:lnTo>
                      <a:pt x="209" y="950"/>
                    </a:lnTo>
                    <a:lnTo>
                      <a:pt x="215" y="1030"/>
                    </a:lnTo>
                    <a:lnTo>
                      <a:pt x="230" y="1106"/>
                    </a:lnTo>
                    <a:lnTo>
                      <a:pt x="256" y="1178"/>
                    </a:lnTo>
                    <a:lnTo>
                      <a:pt x="289" y="1246"/>
                    </a:lnTo>
                    <a:lnTo>
                      <a:pt x="332" y="1308"/>
                    </a:lnTo>
                    <a:lnTo>
                      <a:pt x="383" y="1365"/>
                    </a:lnTo>
                    <a:lnTo>
                      <a:pt x="438" y="1415"/>
                    </a:lnTo>
                    <a:lnTo>
                      <a:pt x="500" y="1457"/>
                    </a:lnTo>
                    <a:lnTo>
                      <a:pt x="569" y="1492"/>
                    </a:lnTo>
                    <a:lnTo>
                      <a:pt x="642" y="1516"/>
                    </a:lnTo>
                    <a:lnTo>
                      <a:pt x="718" y="1531"/>
                    </a:lnTo>
                    <a:lnTo>
                      <a:pt x="798" y="1538"/>
                    </a:lnTo>
                    <a:lnTo>
                      <a:pt x="878" y="1531"/>
                    </a:lnTo>
                    <a:lnTo>
                      <a:pt x="954" y="1516"/>
                    </a:lnTo>
                    <a:lnTo>
                      <a:pt x="1026" y="1492"/>
                    </a:lnTo>
                    <a:lnTo>
                      <a:pt x="1094" y="1457"/>
                    </a:lnTo>
                    <a:lnTo>
                      <a:pt x="1156" y="1415"/>
                    </a:lnTo>
                    <a:lnTo>
                      <a:pt x="1213" y="1365"/>
                    </a:lnTo>
                    <a:lnTo>
                      <a:pt x="1264" y="1308"/>
                    </a:lnTo>
                    <a:lnTo>
                      <a:pt x="1305" y="1246"/>
                    </a:lnTo>
                    <a:lnTo>
                      <a:pt x="1340" y="1178"/>
                    </a:lnTo>
                    <a:lnTo>
                      <a:pt x="1364" y="1106"/>
                    </a:lnTo>
                    <a:lnTo>
                      <a:pt x="1380" y="1030"/>
                    </a:lnTo>
                    <a:lnTo>
                      <a:pt x="1386" y="950"/>
                    </a:lnTo>
                    <a:lnTo>
                      <a:pt x="1380" y="871"/>
                    </a:lnTo>
                    <a:lnTo>
                      <a:pt x="1364" y="794"/>
                    </a:lnTo>
                    <a:lnTo>
                      <a:pt x="1340" y="722"/>
                    </a:lnTo>
                    <a:lnTo>
                      <a:pt x="1305" y="653"/>
                    </a:lnTo>
                    <a:lnTo>
                      <a:pt x="1264" y="590"/>
                    </a:lnTo>
                    <a:lnTo>
                      <a:pt x="1213" y="535"/>
                    </a:lnTo>
                    <a:lnTo>
                      <a:pt x="1156" y="485"/>
                    </a:lnTo>
                    <a:lnTo>
                      <a:pt x="1094" y="441"/>
                    </a:lnTo>
                    <a:lnTo>
                      <a:pt x="1026" y="409"/>
                    </a:lnTo>
                    <a:lnTo>
                      <a:pt x="954" y="383"/>
                    </a:lnTo>
                    <a:lnTo>
                      <a:pt x="878" y="367"/>
                    </a:lnTo>
                    <a:lnTo>
                      <a:pt x="798" y="362"/>
                    </a:lnTo>
                    <a:close/>
                    <a:moveTo>
                      <a:pt x="4909" y="210"/>
                    </a:moveTo>
                    <a:lnTo>
                      <a:pt x="4829" y="215"/>
                    </a:lnTo>
                    <a:lnTo>
                      <a:pt x="4751" y="230"/>
                    </a:lnTo>
                    <a:lnTo>
                      <a:pt x="4680" y="256"/>
                    </a:lnTo>
                    <a:lnTo>
                      <a:pt x="4611" y="291"/>
                    </a:lnTo>
                    <a:lnTo>
                      <a:pt x="4549" y="332"/>
                    </a:lnTo>
                    <a:lnTo>
                      <a:pt x="4493" y="383"/>
                    </a:lnTo>
                    <a:lnTo>
                      <a:pt x="4443" y="438"/>
                    </a:lnTo>
                    <a:lnTo>
                      <a:pt x="4400" y="502"/>
                    </a:lnTo>
                    <a:lnTo>
                      <a:pt x="4367" y="569"/>
                    </a:lnTo>
                    <a:lnTo>
                      <a:pt x="4341" y="642"/>
                    </a:lnTo>
                    <a:lnTo>
                      <a:pt x="4326" y="718"/>
                    </a:lnTo>
                    <a:lnTo>
                      <a:pt x="4320" y="798"/>
                    </a:lnTo>
                    <a:lnTo>
                      <a:pt x="4326" y="877"/>
                    </a:lnTo>
                    <a:lnTo>
                      <a:pt x="4341" y="954"/>
                    </a:lnTo>
                    <a:lnTo>
                      <a:pt x="4367" y="1026"/>
                    </a:lnTo>
                    <a:lnTo>
                      <a:pt x="4400" y="1094"/>
                    </a:lnTo>
                    <a:lnTo>
                      <a:pt x="4443" y="1156"/>
                    </a:lnTo>
                    <a:lnTo>
                      <a:pt x="4493" y="1213"/>
                    </a:lnTo>
                    <a:lnTo>
                      <a:pt x="4549" y="1263"/>
                    </a:lnTo>
                    <a:lnTo>
                      <a:pt x="4611" y="1305"/>
                    </a:lnTo>
                    <a:lnTo>
                      <a:pt x="4680" y="1339"/>
                    </a:lnTo>
                    <a:lnTo>
                      <a:pt x="4751" y="1364"/>
                    </a:lnTo>
                    <a:lnTo>
                      <a:pt x="4829" y="1379"/>
                    </a:lnTo>
                    <a:lnTo>
                      <a:pt x="4909" y="1386"/>
                    </a:lnTo>
                    <a:lnTo>
                      <a:pt x="4988" y="1379"/>
                    </a:lnTo>
                    <a:lnTo>
                      <a:pt x="5065" y="1364"/>
                    </a:lnTo>
                    <a:lnTo>
                      <a:pt x="5137" y="1339"/>
                    </a:lnTo>
                    <a:lnTo>
                      <a:pt x="5205" y="1305"/>
                    </a:lnTo>
                    <a:lnTo>
                      <a:pt x="5267" y="1263"/>
                    </a:lnTo>
                    <a:lnTo>
                      <a:pt x="5324" y="1213"/>
                    </a:lnTo>
                    <a:lnTo>
                      <a:pt x="5374" y="1156"/>
                    </a:lnTo>
                    <a:lnTo>
                      <a:pt x="5416" y="1094"/>
                    </a:lnTo>
                    <a:lnTo>
                      <a:pt x="5451" y="1026"/>
                    </a:lnTo>
                    <a:lnTo>
                      <a:pt x="5475" y="954"/>
                    </a:lnTo>
                    <a:lnTo>
                      <a:pt x="5490" y="877"/>
                    </a:lnTo>
                    <a:lnTo>
                      <a:pt x="5496" y="798"/>
                    </a:lnTo>
                    <a:lnTo>
                      <a:pt x="5490" y="718"/>
                    </a:lnTo>
                    <a:lnTo>
                      <a:pt x="5475" y="642"/>
                    </a:lnTo>
                    <a:lnTo>
                      <a:pt x="5451" y="569"/>
                    </a:lnTo>
                    <a:lnTo>
                      <a:pt x="5416" y="502"/>
                    </a:lnTo>
                    <a:lnTo>
                      <a:pt x="5374" y="438"/>
                    </a:lnTo>
                    <a:lnTo>
                      <a:pt x="5324" y="383"/>
                    </a:lnTo>
                    <a:lnTo>
                      <a:pt x="5267" y="332"/>
                    </a:lnTo>
                    <a:lnTo>
                      <a:pt x="5205" y="291"/>
                    </a:lnTo>
                    <a:lnTo>
                      <a:pt x="5137" y="256"/>
                    </a:lnTo>
                    <a:lnTo>
                      <a:pt x="5065" y="230"/>
                    </a:lnTo>
                    <a:lnTo>
                      <a:pt x="4988" y="215"/>
                    </a:lnTo>
                    <a:lnTo>
                      <a:pt x="4909" y="210"/>
                    </a:lnTo>
                    <a:close/>
                    <a:moveTo>
                      <a:pt x="4909" y="0"/>
                    </a:moveTo>
                    <a:lnTo>
                      <a:pt x="5001" y="5"/>
                    </a:lnTo>
                    <a:lnTo>
                      <a:pt x="5091" y="21"/>
                    </a:lnTo>
                    <a:lnTo>
                      <a:pt x="5177" y="47"/>
                    </a:lnTo>
                    <a:lnTo>
                      <a:pt x="5259" y="82"/>
                    </a:lnTo>
                    <a:lnTo>
                      <a:pt x="5336" y="125"/>
                    </a:lnTo>
                    <a:lnTo>
                      <a:pt x="5407" y="175"/>
                    </a:lnTo>
                    <a:lnTo>
                      <a:pt x="5471" y="234"/>
                    </a:lnTo>
                    <a:lnTo>
                      <a:pt x="5530" y="300"/>
                    </a:lnTo>
                    <a:lnTo>
                      <a:pt x="5582" y="371"/>
                    </a:lnTo>
                    <a:lnTo>
                      <a:pt x="5625" y="447"/>
                    </a:lnTo>
                    <a:lnTo>
                      <a:pt x="5660" y="530"/>
                    </a:lnTo>
                    <a:lnTo>
                      <a:pt x="5684" y="614"/>
                    </a:lnTo>
                    <a:lnTo>
                      <a:pt x="5700" y="704"/>
                    </a:lnTo>
                    <a:lnTo>
                      <a:pt x="5705" y="798"/>
                    </a:lnTo>
                    <a:lnTo>
                      <a:pt x="5700" y="891"/>
                    </a:lnTo>
                    <a:lnTo>
                      <a:pt x="5684" y="980"/>
                    </a:lnTo>
                    <a:lnTo>
                      <a:pt x="5660" y="1066"/>
                    </a:lnTo>
                    <a:lnTo>
                      <a:pt x="5625" y="1147"/>
                    </a:lnTo>
                    <a:lnTo>
                      <a:pt x="5582" y="1225"/>
                    </a:lnTo>
                    <a:lnTo>
                      <a:pt x="5530" y="1296"/>
                    </a:lnTo>
                    <a:lnTo>
                      <a:pt x="5471" y="1362"/>
                    </a:lnTo>
                    <a:lnTo>
                      <a:pt x="5407" y="1419"/>
                    </a:lnTo>
                    <a:lnTo>
                      <a:pt x="5336" y="1471"/>
                    </a:lnTo>
                    <a:lnTo>
                      <a:pt x="5259" y="1514"/>
                    </a:lnTo>
                    <a:lnTo>
                      <a:pt x="5177" y="1549"/>
                    </a:lnTo>
                    <a:lnTo>
                      <a:pt x="5091" y="1575"/>
                    </a:lnTo>
                    <a:lnTo>
                      <a:pt x="5001" y="1590"/>
                    </a:lnTo>
                    <a:lnTo>
                      <a:pt x="4909" y="1595"/>
                    </a:lnTo>
                    <a:lnTo>
                      <a:pt x="4817" y="1590"/>
                    </a:lnTo>
                    <a:lnTo>
                      <a:pt x="4727" y="1575"/>
                    </a:lnTo>
                    <a:lnTo>
                      <a:pt x="4642" y="1549"/>
                    </a:lnTo>
                    <a:lnTo>
                      <a:pt x="4561" y="1516"/>
                    </a:lnTo>
                    <a:lnTo>
                      <a:pt x="4485" y="1473"/>
                    </a:lnTo>
                    <a:lnTo>
                      <a:pt x="4414" y="1422"/>
                    </a:lnTo>
                    <a:lnTo>
                      <a:pt x="4057" y="1779"/>
                    </a:lnTo>
                    <a:lnTo>
                      <a:pt x="4123" y="1867"/>
                    </a:lnTo>
                    <a:lnTo>
                      <a:pt x="4184" y="1960"/>
                    </a:lnTo>
                    <a:lnTo>
                      <a:pt x="4236" y="2057"/>
                    </a:lnTo>
                    <a:lnTo>
                      <a:pt x="4282" y="2159"/>
                    </a:lnTo>
                    <a:lnTo>
                      <a:pt x="4320" y="2265"/>
                    </a:lnTo>
                    <a:lnTo>
                      <a:pt x="4350" y="2374"/>
                    </a:lnTo>
                    <a:lnTo>
                      <a:pt x="4372" y="2486"/>
                    </a:lnTo>
                    <a:lnTo>
                      <a:pt x="4386" y="2601"/>
                    </a:lnTo>
                    <a:lnTo>
                      <a:pt x="4390" y="2718"/>
                    </a:lnTo>
                    <a:lnTo>
                      <a:pt x="4384" y="2846"/>
                    </a:lnTo>
                    <a:lnTo>
                      <a:pt x="4369" y="2973"/>
                    </a:lnTo>
                    <a:lnTo>
                      <a:pt x="4341" y="3094"/>
                    </a:lnTo>
                    <a:lnTo>
                      <a:pt x="4307" y="3213"/>
                    </a:lnTo>
                    <a:lnTo>
                      <a:pt x="4260" y="3326"/>
                    </a:lnTo>
                    <a:lnTo>
                      <a:pt x="4206" y="3436"/>
                    </a:lnTo>
                    <a:lnTo>
                      <a:pt x="4144" y="3540"/>
                    </a:lnTo>
                    <a:lnTo>
                      <a:pt x="4073" y="3637"/>
                    </a:lnTo>
                    <a:lnTo>
                      <a:pt x="3993" y="3729"/>
                    </a:lnTo>
                    <a:lnTo>
                      <a:pt x="3908" y="3815"/>
                    </a:lnTo>
                    <a:lnTo>
                      <a:pt x="3817" y="3893"/>
                    </a:lnTo>
                    <a:lnTo>
                      <a:pt x="3718" y="3964"/>
                    </a:lnTo>
                    <a:lnTo>
                      <a:pt x="3614" y="4026"/>
                    </a:lnTo>
                    <a:lnTo>
                      <a:pt x="3505" y="4082"/>
                    </a:lnTo>
                    <a:lnTo>
                      <a:pt x="3391" y="4127"/>
                    </a:lnTo>
                    <a:lnTo>
                      <a:pt x="3273" y="4163"/>
                    </a:lnTo>
                    <a:lnTo>
                      <a:pt x="3150" y="4189"/>
                    </a:lnTo>
                    <a:lnTo>
                      <a:pt x="3026" y="4204"/>
                    </a:lnTo>
                    <a:lnTo>
                      <a:pt x="2896" y="4211"/>
                    </a:lnTo>
                    <a:lnTo>
                      <a:pt x="2782" y="4206"/>
                    </a:lnTo>
                    <a:lnTo>
                      <a:pt x="2669" y="4194"/>
                    </a:lnTo>
                    <a:lnTo>
                      <a:pt x="2560" y="4173"/>
                    </a:lnTo>
                    <a:lnTo>
                      <a:pt x="2453" y="4144"/>
                    </a:lnTo>
                    <a:lnTo>
                      <a:pt x="2351" y="4108"/>
                    </a:lnTo>
                    <a:lnTo>
                      <a:pt x="2250" y="4064"/>
                    </a:lnTo>
                    <a:lnTo>
                      <a:pt x="2155" y="4014"/>
                    </a:lnTo>
                    <a:lnTo>
                      <a:pt x="1876" y="4331"/>
                    </a:lnTo>
                    <a:lnTo>
                      <a:pt x="1928" y="4402"/>
                    </a:lnTo>
                    <a:lnTo>
                      <a:pt x="1972" y="4479"/>
                    </a:lnTo>
                    <a:lnTo>
                      <a:pt x="2006" y="4563"/>
                    </a:lnTo>
                    <a:lnTo>
                      <a:pt x="2032" y="4649"/>
                    </a:lnTo>
                    <a:lnTo>
                      <a:pt x="2049" y="4739"/>
                    </a:lnTo>
                    <a:lnTo>
                      <a:pt x="2055" y="4832"/>
                    </a:lnTo>
                    <a:lnTo>
                      <a:pt x="2049" y="4926"/>
                    </a:lnTo>
                    <a:lnTo>
                      <a:pt x="2034" y="5016"/>
                    </a:lnTo>
                    <a:lnTo>
                      <a:pt x="2008" y="5101"/>
                    </a:lnTo>
                    <a:lnTo>
                      <a:pt x="1973" y="5184"/>
                    </a:lnTo>
                    <a:lnTo>
                      <a:pt x="1930" y="5260"/>
                    </a:lnTo>
                    <a:lnTo>
                      <a:pt x="1878" y="5331"/>
                    </a:lnTo>
                    <a:lnTo>
                      <a:pt x="1821" y="5396"/>
                    </a:lnTo>
                    <a:lnTo>
                      <a:pt x="1755" y="5455"/>
                    </a:lnTo>
                    <a:lnTo>
                      <a:pt x="1684" y="5505"/>
                    </a:lnTo>
                    <a:lnTo>
                      <a:pt x="1606" y="5549"/>
                    </a:lnTo>
                    <a:lnTo>
                      <a:pt x="1525" y="5583"/>
                    </a:lnTo>
                    <a:lnTo>
                      <a:pt x="1438" y="5609"/>
                    </a:lnTo>
                    <a:lnTo>
                      <a:pt x="1350" y="5625"/>
                    </a:lnTo>
                    <a:lnTo>
                      <a:pt x="1257" y="5630"/>
                    </a:lnTo>
                    <a:lnTo>
                      <a:pt x="1163" y="5625"/>
                    </a:lnTo>
                    <a:lnTo>
                      <a:pt x="1073" y="5609"/>
                    </a:lnTo>
                    <a:lnTo>
                      <a:pt x="988" y="5583"/>
                    </a:lnTo>
                    <a:lnTo>
                      <a:pt x="905" y="5549"/>
                    </a:lnTo>
                    <a:lnTo>
                      <a:pt x="829" y="5505"/>
                    </a:lnTo>
                    <a:lnTo>
                      <a:pt x="758" y="5455"/>
                    </a:lnTo>
                    <a:lnTo>
                      <a:pt x="692" y="5396"/>
                    </a:lnTo>
                    <a:lnTo>
                      <a:pt x="635" y="5331"/>
                    </a:lnTo>
                    <a:lnTo>
                      <a:pt x="583" y="5260"/>
                    </a:lnTo>
                    <a:lnTo>
                      <a:pt x="540" y="5184"/>
                    </a:lnTo>
                    <a:lnTo>
                      <a:pt x="505" y="5101"/>
                    </a:lnTo>
                    <a:lnTo>
                      <a:pt x="479" y="5016"/>
                    </a:lnTo>
                    <a:lnTo>
                      <a:pt x="464" y="4926"/>
                    </a:lnTo>
                    <a:lnTo>
                      <a:pt x="459" y="4832"/>
                    </a:lnTo>
                    <a:lnTo>
                      <a:pt x="464" y="4739"/>
                    </a:lnTo>
                    <a:lnTo>
                      <a:pt x="479" y="4651"/>
                    </a:lnTo>
                    <a:lnTo>
                      <a:pt x="505" y="4564"/>
                    </a:lnTo>
                    <a:lnTo>
                      <a:pt x="540" y="4483"/>
                    </a:lnTo>
                    <a:lnTo>
                      <a:pt x="583" y="4405"/>
                    </a:lnTo>
                    <a:lnTo>
                      <a:pt x="635" y="4334"/>
                    </a:lnTo>
                    <a:lnTo>
                      <a:pt x="692" y="4268"/>
                    </a:lnTo>
                    <a:lnTo>
                      <a:pt x="758" y="4211"/>
                    </a:lnTo>
                    <a:lnTo>
                      <a:pt x="829" y="4159"/>
                    </a:lnTo>
                    <a:lnTo>
                      <a:pt x="905" y="4116"/>
                    </a:lnTo>
                    <a:lnTo>
                      <a:pt x="988" y="4082"/>
                    </a:lnTo>
                    <a:lnTo>
                      <a:pt x="1073" y="4056"/>
                    </a:lnTo>
                    <a:lnTo>
                      <a:pt x="1163" y="4040"/>
                    </a:lnTo>
                    <a:lnTo>
                      <a:pt x="1257" y="4035"/>
                    </a:lnTo>
                    <a:lnTo>
                      <a:pt x="1340" y="4040"/>
                    </a:lnTo>
                    <a:lnTo>
                      <a:pt x="1419" y="4052"/>
                    </a:lnTo>
                    <a:lnTo>
                      <a:pt x="1496" y="4073"/>
                    </a:lnTo>
                    <a:lnTo>
                      <a:pt x="1570" y="4099"/>
                    </a:lnTo>
                    <a:lnTo>
                      <a:pt x="1641" y="4133"/>
                    </a:lnTo>
                    <a:lnTo>
                      <a:pt x="1707" y="4175"/>
                    </a:lnTo>
                    <a:lnTo>
                      <a:pt x="1963" y="3883"/>
                    </a:lnTo>
                    <a:lnTo>
                      <a:pt x="1873" y="3805"/>
                    </a:lnTo>
                    <a:lnTo>
                      <a:pt x="1790" y="3720"/>
                    </a:lnTo>
                    <a:lnTo>
                      <a:pt x="1714" y="3628"/>
                    </a:lnTo>
                    <a:lnTo>
                      <a:pt x="1644" y="3531"/>
                    </a:lnTo>
                    <a:lnTo>
                      <a:pt x="1582" y="3428"/>
                    </a:lnTo>
                    <a:lnTo>
                      <a:pt x="1528" y="3320"/>
                    </a:lnTo>
                    <a:lnTo>
                      <a:pt x="1485" y="3206"/>
                    </a:lnTo>
                    <a:lnTo>
                      <a:pt x="1449" y="3090"/>
                    </a:lnTo>
                    <a:lnTo>
                      <a:pt x="1423" y="2969"/>
                    </a:lnTo>
                    <a:lnTo>
                      <a:pt x="1407" y="2845"/>
                    </a:lnTo>
                    <a:lnTo>
                      <a:pt x="1402" y="2718"/>
                    </a:lnTo>
                    <a:lnTo>
                      <a:pt x="1407" y="2594"/>
                    </a:lnTo>
                    <a:lnTo>
                      <a:pt x="1423" y="2473"/>
                    </a:lnTo>
                    <a:lnTo>
                      <a:pt x="1447" y="2357"/>
                    </a:lnTo>
                    <a:lnTo>
                      <a:pt x="1480" y="2242"/>
                    </a:lnTo>
                    <a:lnTo>
                      <a:pt x="1521" y="2132"/>
                    </a:lnTo>
                    <a:lnTo>
                      <a:pt x="1572" y="2026"/>
                    </a:lnTo>
                    <a:lnTo>
                      <a:pt x="1631" y="1926"/>
                    </a:lnTo>
                    <a:lnTo>
                      <a:pt x="1696" y="1829"/>
                    </a:lnTo>
                    <a:lnTo>
                      <a:pt x="1340" y="1535"/>
                    </a:lnTo>
                    <a:lnTo>
                      <a:pt x="1276" y="1587"/>
                    </a:lnTo>
                    <a:lnTo>
                      <a:pt x="1206" y="1633"/>
                    </a:lnTo>
                    <a:lnTo>
                      <a:pt x="1132" y="1673"/>
                    </a:lnTo>
                    <a:lnTo>
                      <a:pt x="1054" y="1704"/>
                    </a:lnTo>
                    <a:lnTo>
                      <a:pt x="971" y="1729"/>
                    </a:lnTo>
                    <a:lnTo>
                      <a:pt x="886" y="1742"/>
                    </a:lnTo>
                    <a:lnTo>
                      <a:pt x="798" y="1748"/>
                    </a:lnTo>
                    <a:lnTo>
                      <a:pt x="704" y="1742"/>
                    </a:lnTo>
                    <a:lnTo>
                      <a:pt x="614" y="1725"/>
                    </a:lnTo>
                    <a:lnTo>
                      <a:pt x="530" y="1701"/>
                    </a:lnTo>
                    <a:lnTo>
                      <a:pt x="447" y="1666"/>
                    </a:lnTo>
                    <a:lnTo>
                      <a:pt x="370" y="1623"/>
                    </a:lnTo>
                    <a:lnTo>
                      <a:pt x="299" y="1571"/>
                    </a:lnTo>
                    <a:lnTo>
                      <a:pt x="234" y="1512"/>
                    </a:lnTo>
                    <a:lnTo>
                      <a:pt x="175" y="1448"/>
                    </a:lnTo>
                    <a:lnTo>
                      <a:pt x="125" y="1377"/>
                    </a:lnTo>
                    <a:lnTo>
                      <a:pt x="81" y="1300"/>
                    </a:lnTo>
                    <a:lnTo>
                      <a:pt x="47" y="1218"/>
                    </a:lnTo>
                    <a:lnTo>
                      <a:pt x="21" y="1132"/>
                    </a:lnTo>
                    <a:lnTo>
                      <a:pt x="5" y="1042"/>
                    </a:lnTo>
                    <a:lnTo>
                      <a:pt x="0" y="950"/>
                    </a:lnTo>
                    <a:lnTo>
                      <a:pt x="5" y="857"/>
                    </a:lnTo>
                    <a:lnTo>
                      <a:pt x="21" y="767"/>
                    </a:lnTo>
                    <a:lnTo>
                      <a:pt x="47" y="682"/>
                    </a:lnTo>
                    <a:lnTo>
                      <a:pt x="81" y="599"/>
                    </a:lnTo>
                    <a:lnTo>
                      <a:pt x="125" y="523"/>
                    </a:lnTo>
                    <a:lnTo>
                      <a:pt x="175" y="452"/>
                    </a:lnTo>
                    <a:lnTo>
                      <a:pt x="234" y="386"/>
                    </a:lnTo>
                    <a:lnTo>
                      <a:pt x="299" y="327"/>
                    </a:lnTo>
                    <a:lnTo>
                      <a:pt x="370" y="277"/>
                    </a:lnTo>
                    <a:lnTo>
                      <a:pt x="447" y="234"/>
                    </a:lnTo>
                    <a:lnTo>
                      <a:pt x="530" y="199"/>
                    </a:lnTo>
                    <a:lnTo>
                      <a:pt x="614" y="173"/>
                    </a:lnTo>
                    <a:lnTo>
                      <a:pt x="704" y="158"/>
                    </a:lnTo>
                    <a:lnTo>
                      <a:pt x="798" y="153"/>
                    </a:lnTo>
                    <a:lnTo>
                      <a:pt x="890" y="158"/>
                    </a:lnTo>
                    <a:lnTo>
                      <a:pt x="980" y="173"/>
                    </a:lnTo>
                    <a:lnTo>
                      <a:pt x="1066" y="199"/>
                    </a:lnTo>
                    <a:lnTo>
                      <a:pt x="1148" y="234"/>
                    </a:lnTo>
                    <a:lnTo>
                      <a:pt x="1225" y="277"/>
                    </a:lnTo>
                    <a:lnTo>
                      <a:pt x="1296" y="327"/>
                    </a:lnTo>
                    <a:lnTo>
                      <a:pt x="1362" y="386"/>
                    </a:lnTo>
                    <a:lnTo>
                      <a:pt x="1419" y="452"/>
                    </a:lnTo>
                    <a:lnTo>
                      <a:pt x="1471" y="523"/>
                    </a:lnTo>
                    <a:lnTo>
                      <a:pt x="1515" y="599"/>
                    </a:lnTo>
                    <a:lnTo>
                      <a:pt x="1549" y="682"/>
                    </a:lnTo>
                    <a:lnTo>
                      <a:pt x="1573" y="767"/>
                    </a:lnTo>
                    <a:lnTo>
                      <a:pt x="1591" y="857"/>
                    </a:lnTo>
                    <a:lnTo>
                      <a:pt x="1596" y="950"/>
                    </a:lnTo>
                    <a:lnTo>
                      <a:pt x="1591" y="1037"/>
                    </a:lnTo>
                    <a:lnTo>
                      <a:pt x="1577" y="1123"/>
                    </a:lnTo>
                    <a:lnTo>
                      <a:pt x="1554" y="1204"/>
                    </a:lnTo>
                    <a:lnTo>
                      <a:pt x="1523" y="1282"/>
                    </a:lnTo>
                    <a:lnTo>
                      <a:pt x="1483" y="1355"/>
                    </a:lnTo>
                    <a:lnTo>
                      <a:pt x="1847" y="1656"/>
                    </a:lnTo>
                    <a:lnTo>
                      <a:pt x="1932" y="1578"/>
                    </a:lnTo>
                    <a:lnTo>
                      <a:pt x="2020" y="1509"/>
                    </a:lnTo>
                    <a:lnTo>
                      <a:pt x="2115" y="1445"/>
                    </a:lnTo>
                    <a:lnTo>
                      <a:pt x="2216" y="1390"/>
                    </a:lnTo>
                    <a:lnTo>
                      <a:pt x="2319" y="1339"/>
                    </a:lnTo>
                    <a:lnTo>
                      <a:pt x="2428" y="1300"/>
                    </a:lnTo>
                    <a:lnTo>
                      <a:pt x="2541" y="1267"/>
                    </a:lnTo>
                    <a:lnTo>
                      <a:pt x="2657" y="1244"/>
                    </a:lnTo>
                    <a:lnTo>
                      <a:pt x="2775" y="1229"/>
                    </a:lnTo>
                    <a:lnTo>
                      <a:pt x="2896" y="1225"/>
                    </a:lnTo>
                    <a:lnTo>
                      <a:pt x="3024" y="1230"/>
                    </a:lnTo>
                    <a:lnTo>
                      <a:pt x="3149" y="1246"/>
                    </a:lnTo>
                    <a:lnTo>
                      <a:pt x="3270" y="1272"/>
                    </a:lnTo>
                    <a:lnTo>
                      <a:pt x="3386" y="1306"/>
                    </a:lnTo>
                    <a:lnTo>
                      <a:pt x="3500" y="1351"/>
                    </a:lnTo>
                    <a:lnTo>
                      <a:pt x="3607" y="1405"/>
                    </a:lnTo>
                    <a:lnTo>
                      <a:pt x="3711" y="1466"/>
                    </a:lnTo>
                    <a:lnTo>
                      <a:pt x="3808" y="1535"/>
                    </a:lnTo>
                    <a:lnTo>
                      <a:pt x="3900" y="1613"/>
                    </a:lnTo>
                    <a:lnTo>
                      <a:pt x="4256" y="1256"/>
                    </a:lnTo>
                    <a:lnTo>
                      <a:pt x="4213" y="1189"/>
                    </a:lnTo>
                    <a:lnTo>
                      <a:pt x="4178" y="1118"/>
                    </a:lnTo>
                    <a:lnTo>
                      <a:pt x="4149" y="1042"/>
                    </a:lnTo>
                    <a:lnTo>
                      <a:pt x="4128" y="964"/>
                    </a:lnTo>
                    <a:lnTo>
                      <a:pt x="4114" y="883"/>
                    </a:lnTo>
                    <a:lnTo>
                      <a:pt x="4111" y="798"/>
                    </a:lnTo>
                    <a:lnTo>
                      <a:pt x="4116" y="704"/>
                    </a:lnTo>
                    <a:lnTo>
                      <a:pt x="4132" y="614"/>
                    </a:lnTo>
                    <a:lnTo>
                      <a:pt x="4158" y="530"/>
                    </a:lnTo>
                    <a:lnTo>
                      <a:pt x="4192" y="447"/>
                    </a:lnTo>
                    <a:lnTo>
                      <a:pt x="4236" y="371"/>
                    </a:lnTo>
                    <a:lnTo>
                      <a:pt x="4286" y="300"/>
                    </a:lnTo>
                    <a:lnTo>
                      <a:pt x="4345" y="234"/>
                    </a:lnTo>
                    <a:lnTo>
                      <a:pt x="4410" y="175"/>
                    </a:lnTo>
                    <a:lnTo>
                      <a:pt x="4481" y="125"/>
                    </a:lnTo>
                    <a:lnTo>
                      <a:pt x="4557" y="82"/>
                    </a:lnTo>
                    <a:lnTo>
                      <a:pt x="4639" y="47"/>
                    </a:lnTo>
                    <a:lnTo>
                      <a:pt x="4725" y="21"/>
                    </a:lnTo>
                    <a:lnTo>
                      <a:pt x="4815" y="5"/>
                    </a:lnTo>
                    <a:lnTo>
                      <a:pt x="49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36">
                <a:extLst>
                  <a:ext uri="{FF2B5EF4-FFF2-40B4-BE49-F238E27FC236}">
                    <a16:creationId xmlns:a16="http://schemas.microsoft.com/office/drawing/2014/main" id="{1B7090FD-5B4B-B8C2-50E7-A883DF5664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3" y="350"/>
                <a:ext cx="208" cy="350"/>
              </a:xfrm>
              <a:custGeom>
                <a:avLst/>
                <a:gdLst>
                  <a:gd name="T0" fmla="*/ 109 w 415"/>
                  <a:gd name="T1" fmla="*/ 0 h 699"/>
                  <a:gd name="T2" fmla="*/ 235 w 415"/>
                  <a:gd name="T3" fmla="*/ 0 h 699"/>
                  <a:gd name="T4" fmla="*/ 251 w 415"/>
                  <a:gd name="T5" fmla="*/ 6 h 699"/>
                  <a:gd name="T6" fmla="*/ 263 w 415"/>
                  <a:gd name="T7" fmla="*/ 16 h 699"/>
                  <a:gd name="T8" fmla="*/ 268 w 415"/>
                  <a:gd name="T9" fmla="*/ 33 h 699"/>
                  <a:gd name="T10" fmla="*/ 268 w 415"/>
                  <a:gd name="T11" fmla="*/ 153 h 699"/>
                  <a:gd name="T12" fmla="*/ 379 w 415"/>
                  <a:gd name="T13" fmla="*/ 153 h 699"/>
                  <a:gd name="T14" fmla="*/ 394 w 415"/>
                  <a:gd name="T15" fmla="*/ 156 h 699"/>
                  <a:gd name="T16" fmla="*/ 406 w 415"/>
                  <a:gd name="T17" fmla="*/ 168 h 699"/>
                  <a:gd name="T18" fmla="*/ 410 w 415"/>
                  <a:gd name="T19" fmla="*/ 184 h 699"/>
                  <a:gd name="T20" fmla="*/ 410 w 415"/>
                  <a:gd name="T21" fmla="*/ 251 h 699"/>
                  <a:gd name="T22" fmla="*/ 406 w 415"/>
                  <a:gd name="T23" fmla="*/ 269 h 699"/>
                  <a:gd name="T24" fmla="*/ 394 w 415"/>
                  <a:gd name="T25" fmla="*/ 279 h 699"/>
                  <a:gd name="T26" fmla="*/ 379 w 415"/>
                  <a:gd name="T27" fmla="*/ 284 h 699"/>
                  <a:gd name="T28" fmla="*/ 268 w 415"/>
                  <a:gd name="T29" fmla="*/ 284 h 699"/>
                  <a:gd name="T30" fmla="*/ 268 w 415"/>
                  <a:gd name="T31" fmla="*/ 490 h 699"/>
                  <a:gd name="T32" fmla="*/ 270 w 415"/>
                  <a:gd name="T33" fmla="*/ 512 h 699"/>
                  <a:gd name="T34" fmla="*/ 277 w 415"/>
                  <a:gd name="T35" fmla="*/ 530 h 699"/>
                  <a:gd name="T36" fmla="*/ 289 w 415"/>
                  <a:gd name="T37" fmla="*/ 538 h 699"/>
                  <a:gd name="T38" fmla="*/ 308 w 415"/>
                  <a:gd name="T39" fmla="*/ 542 h 699"/>
                  <a:gd name="T40" fmla="*/ 310 w 415"/>
                  <a:gd name="T41" fmla="*/ 542 h 699"/>
                  <a:gd name="T42" fmla="*/ 329 w 415"/>
                  <a:gd name="T43" fmla="*/ 538 h 699"/>
                  <a:gd name="T44" fmla="*/ 351 w 415"/>
                  <a:gd name="T45" fmla="*/ 533 h 699"/>
                  <a:gd name="T46" fmla="*/ 360 w 415"/>
                  <a:gd name="T47" fmla="*/ 532 h 699"/>
                  <a:gd name="T48" fmla="*/ 368 w 415"/>
                  <a:gd name="T49" fmla="*/ 532 h 699"/>
                  <a:gd name="T50" fmla="*/ 377 w 415"/>
                  <a:gd name="T51" fmla="*/ 535 h 699"/>
                  <a:gd name="T52" fmla="*/ 384 w 415"/>
                  <a:gd name="T53" fmla="*/ 540 h 699"/>
                  <a:gd name="T54" fmla="*/ 389 w 415"/>
                  <a:gd name="T55" fmla="*/ 547 h 699"/>
                  <a:gd name="T56" fmla="*/ 393 w 415"/>
                  <a:gd name="T57" fmla="*/ 554 h 699"/>
                  <a:gd name="T58" fmla="*/ 415 w 415"/>
                  <a:gd name="T59" fmla="*/ 632 h 699"/>
                  <a:gd name="T60" fmla="*/ 415 w 415"/>
                  <a:gd name="T61" fmla="*/ 647 h 699"/>
                  <a:gd name="T62" fmla="*/ 410 w 415"/>
                  <a:gd name="T63" fmla="*/ 661 h 699"/>
                  <a:gd name="T64" fmla="*/ 398 w 415"/>
                  <a:gd name="T65" fmla="*/ 670 h 699"/>
                  <a:gd name="T66" fmla="*/ 356 w 415"/>
                  <a:gd name="T67" fmla="*/ 685 h 699"/>
                  <a:gd name="T68" fmla="*/ 311 w 415"/>
                  <a:gd name="T69" fmla="*/ 696 h 699"/>
                  <a:gd name="T70" fmla="*/ 266 w 415"/>
                  <a:gd name="T71" fmla="*/ 699 h 699"/>
                  <a:gd name="T72" fmla="*/ 225 w 415"/>
                  <a:gd name="T73" fmla="*/ 696 h 699"/>
                  <a:gd name="T74" fmla="*/ 187 w 415"/>
                  <a:gd name="T75" fmla="*/ 685 h 699"/>
                  <a:gd name="T76" fmla="*/ 155 w 415"/>
                  <a:gd name="T77" fmla="*/ 670 h 699"/>
                  <a:gd name="T78" fmla="*/ 128 w 415"/>
                  <a:gd name="T79" fmla="*/ 649 h 699"/>
                  <a:gd name="T80" fmla="*/ 105 w 415"/>
                  <a:gd name="T81" fmla="*/ 623 h 699"/>
                  <a:gd name="T82" fmla="*/ 90 w 415"/>
                  <a:gd name="T83" fmla="*/ 592 h 699"/>
                  <a:gd name="T84" fmla="*/ 79 w 415"/>
                  <a:gd name="T85" fmla="*/ 557 h 699"/>
                  <a:gd name="T86" fmla="*/ 76 w 415"/>
                  <a:gd name="T87" fmla="*/ 518 h 699"/>
                  <a:gd name="T88" fmla="*/ 76 w 415"/>
                  <a:gd name="T89" fmla="*/ 284 h 699"/>
                  <a:gd name="T90" fmla="*/ 33 w 415"/>
                  <a:gd name="T91" fmla="*/ 284 h 699"/>
                  <a:gd name="T92" fmla="*/ 17 w 415"/>
                  <a:gd name="T93" fmla="*/ 279 h 699"/>
                  <a:gd name="T94" fmla="*/ 5 w 415"/>
                  <a:gd name="T95" fmla="*/ 267 h 699"/>
                  <a:gd name="T96" fmla="*/ 0 w 415"/>
                  <a:gd name="T97" fmla="*/ 251 h 699"/>
                  <a:gd name="T98" fmla="*/ 0 w 415"/>
                  <a:gd name="T99" fmla="*/ 185 h 699"/>
                  <a:gd name="T100" fmla="*/ 5 w 415"/>
                  <a:gd name="T101" fmla="*/ 168 h 699"/>
                  <a:gd name="T102" fmla="*/ 17 w 415"/>
                  <a:gd name="T103" fmla="*/ 158 h 699"/>
                  <a:gd name="T104" fmla="*/ 33 w 415"/>
                  <a:gd name="T105" fmla="*/ 153 h 699"/>
                  <a:gd name="T106" fmla="*/ 76 w 415"/>
                  <a:gd name="T107" fmla="*/ 153 h 699"/>
                  <a:gd name="T108" fmla="*/ 76 w 415"/>
                  <a:gd name="T109" fmla="*/ 33 h 699"/>
                  <a:gd name="T110" fmla="*/ 81 w 415"/>
                  <a:gd name="T111" fmla="*/ 16 h 699"/>
                  <a:gd name="T112" fmla="*/ 93 w 415"/>
                  <a:gd name="T113" fmla="*/ 6 h 699"/>
                  <a:gd name="T114" fmla="*/ 109 w 415"/>
                  <a:gd name="T115" fmla="*/ 0 h 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15" h="699">
                    <a:moveTo>
                      <a:pt x="109" y="0"/>
                    </a:moveTo>
                    <a:lnTo>
                      <a:pt x="235" y="0"/>
                    </a:lnTo>
                    <a:lnTo>
                      <a:pt x="251" y="6"/>
                    </a:lnTo>
                    <a:lnTo>
                      <a:pt x="263" y="16"/>
                    </a:lnTo>
                    <a:lnTo>
                      <a:pt x="268" y="33"/>
                    </a:lnTo>
                    <a:lnTo>
                      <a:pt x="268" y="153"/>
                    </a:lnTo>
                    <a:lnTo>
                      <a:pt x="379" y="153"/>
                    </a:lnTo>
                    <a:lnTo>
                      <a:pt x="394" y="156"/>
                    </a:lnTo>
                    <a:lnTo>
                      <a:pt x="406" y="168"/>
                    </a:lnTo>
                    <a:lnTo>
                      <a:pt x="410" y="184"/>
                    </a:lnTo>
                    <a:lnTo>
                      <a:pt x="410" y="251"/>
                    </a:lnTo>
                    <a:lnTo>
                      <a:pt x="406" y="269"/>
                    </a:lnTo>
                    <a:lnTo>
                      <a:pt x="394" y="279"/>
                    </a:lnTo>
                    <a:lnTo>
                      <a:pt x="379" y="284"/>
                    </a:lnTo>
                    <a:lnTo>
                      <a:pt x="268" y="284"/>
                    </a:lnTo>
                    <a:lnTo>
                      <a:pt x="268" y="490"/>
                    </a:lnTo>
                    <a:lnTo>
                      <a:pt x="270" y="512"/>
                    </a:lnTo>
                    <a:lnTo>
                      <a:pt x="277" y="530"/>
                    </a:lnTo>
                    <a:lnTo>
                      <a:pt x="289" y="538"/>
                    </a:lnTo>
                    <a:lnTo>
                      <a:pt x="308" y="542"/>
                    </a:lnTo>
                    <a:lnTo>
                      <a:pt x="310" y="542"/>
                    </a:lnTo>
                    <a:lnTo>
                      <a:pt x="329" y="538"/>
                    </a:lnTo>
                    <a:lnTo>
                      <a:pt x="351" y="533"/>
                    </a:lnTo>
                    <a:lnTo>
                      <a:pt x="360" y="532"/>
                    </a:lnTo>
                    <a:lnTo>
                      <a:pt x="368" y="532"/>
                    </a:lnTo>
                    <a:lnTo>
                      <a:pt x="377" y="535"/>
                    </a:lnTo>
                    <a:lnTo>
                      <a:pt x="384" y="540"/>
                    </a:lnTo>
                    <a:lnTo>
                      <a:pt x="389" y="547"/>
                    </a:lnTo>
                    <a:lnTo>
                      <a:pt x="393" y="554"/>
                    </a:lnTo>
                    <a:lnTo>
                      <a:pt x="415" y="632"/>
                    </a:lnTo>
                    <a:lnTo>
                      <a:pt x="415" y="647"/>
                    </a:lnTo>
                    <a:lnTo>
                      <a:pt x="410" y="661"/>
                    </a:lnTo>
                    <a:lnTo>
                      <a:pt x="398" y="670"/>
                    </a:lnTo>
                    <a:lnTo>
                      <a:pt x="356" y="685"/>
                    </a:lnTo>
                    <a:lnTo>
                      <a:pt x="311" y="696"/>
                    </a:lnTo>
                    <a:lnTo>
                      <a:pt x="266" y="699"/>
                    </a:lnTo>
                    <a:lnTo>
                      <a:pt x="225" y="696"/>
                    </a:lnTo>
                    <a:lnTo>
                      <a:pt x="187" y="685"/>
                    </a:lnTo>
                    <a:lnTo>
                      <a:pt x="155" y="670"/>
                    </a:lnTo>
                    <a:lnTo>
                      <a:pt x="128" y="649"/>
                    </a:lnTo>
                    <a:lnTo>
                      <a:pt x="105" y="623"/>
                    </a:lnTo>
                    <a:lnTo>
                      <a:pt x="90" y="592"/>
                    </a:lnTo>
                    <a:lnTo>
                      <a:pt x="79" y="557"/>
                    </a:lnTo>
                    <a:lnTo>
                      <a:pt x="76" y="518"/>
                    </a:lnTo>
                    <a:lnTo>
                      <a:pt x="76" y="284"/>
                    </a:lnTo>
                    <a:lnTo>
                      <a:pt x="33" y="284"/>
                    </a:lnTo>
                    <a:lnTo>
                      <a:pt x="17" y="279"/>
                    </a:lnTo>
                    <a:lnTo>
                      <a:pt x="5" y="267"/>
                    </a:lnTo>
                    <a:lnTo>
                      <a:pt x="0" y="251"/>
                    </a:lnTo>
                    <a:lnTo>
                      <a:pt x="0" y="185"/>
                    </a:lnTo>
                    <a:lnTo>
                      <a:pt x="5" y="168"/>
                    </a:lnTo>
                    <a:lnTo>
                      <a:pt x="17" y="158"/>
                    </a:lnTo>
                    <a:lnTo>
                      <a:pt x="33" y="153"/>
                    </a:lnTo>
                    <a:lnTo>
                      <a:pt x="76" y="153"/>
                    </a:lnTo>
                    <a:lnTo>
                      <a:pt x="76" y="33"/>
                    </a:lnTo>
                    <a:lnTo>
                      <a:pt x="81" y="16"/>
                    </a:lnTo>
                    <a:lnTo>
                      <a:pt x="93" y="6"/>
                    </a:lnTo>
                    <a:lnTo>
                      <a:pt x="1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Freeform 37">
                <a:extLst>
                  <a:ext uri="{FF2B5EF4-FFF2-40B4-BE49-F238E27FC236}">
                    <a16:creationId xmlns:a16="http://schemas.microsoft.com/office/drawing/2014/main" id="{B51E9D8F-113B-06FE-F9AF-F4D210C5E2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1" y="425"/>
                <a:ext cx="264" cy="351"/>
              </a:xfrm>
              <a:custGeom>
                <a:avLst/>
                <a:gdLst>
                  <a:gd name="T0" fmla="*/ 234 w 530"/>
                  <a:gd name="T1" fmla="*/ 138 h 701"/>
                  <a:gd name="T2" fmla="*/ 191 w 530"/>
                  <a:gd name="T3" fmla="*/ 164 h 701"/>
                  <a:gd name="T4" fmla="*/ 166 w 530"/>
                  <a:gd name="T5" fmla="*/ 214 h 701"/>
                  <a:gd name="T6" fmla="*/ 166 w 530"/>
                  <a:gd name="T7" fmla="*/ 278 h 701"/>
                  <a:gd name="T8" fmla="*/ 191 w 530"/>
                  <a:gd name="T9" fmla="*/ 329 h 701"/>
                  <a:gd name="T10" fmla="*/ 234 w 530"/>
                  <a:gd name="T11" fmla="*/ 356 h 701"/>
                  <a:gd name="T12" fmla="*/ 287 w 530"/>
                  <a:gd name="T13" fmla="*/ 356 h 701"/>
                  <a:gd name="T14" fmla="*/ 329 w 530"/>
                  <a:gd name="T15" fmla="*/ 329 h 701"/>
                  <a:gd name="T16" fmla="*/ 351 w 530"/>
                  <a:gd name="T17" fmla="*/ 278 h 701"/>
                  <a:gd name="T18" fmla="*/ 351 w 530"/>
                  <a:gd name="T19" fmla="*/ 214 h 701"/>
                  <a:gd name="T20" fmla="*/ 329 w 530"/>
                  <a:gd name="T21" fmla="*/ 164 h 701"/>
                  <a:gd name="T22" fmla="*/ 287 w 530"/>
                  <a:gd name="T23" fmla="*/ 138 h 701"/>
                  <a:gd name="T24" fmla="*/ 218 w 530"/>
                  <a:gd name="T25" fmla="*/ 0 h 701"/>
                  <a:gd name="T26" fmla="*/ 260 w 530"/>
                  <a:gd name="T27" fmla="*/ 3 h 701"/>
                  <a:gd name="T28" fmla="*/ 327 w 530"/>
                  <a:gd name="T29" fmla="*/ 29 h 701"/>
                  <a:gd name="T30" fmla="*/ 355 w 530"/>
                  <a:gd name="T31" fmla="*/ 38 h 701"/>
                  <a:gd name="T32" fmla="*/ 371 w 530"/>
                  <a:gd name="T33" fmla="*/ 10 h 701"/>
                  <a:gd name="T34" fmla="*/ 497 w 530"/>
                  <a:gd name="T35" fmla="*/ 5 h 701"/>
                  <a:gd name="T36" fmla="*/ 525 w 530"/>
                  <a:gd name="T37" fmla="*/ 22 h 701"/>
                  <a:gd name="T38" fmla="*/ 530 w 530"/>
                  <a:gd name="T39" fmla="*/ 464 h 701"/>
                  <a:gd name="T40" fmla="*/ 514 w 530"/>
                  <a:gd name="T41" fmla="*/ 552 h 701"/>
                  <a:gd name="T42" fmla="*/ 469 w 530"/>
                  <a:gd name="T43" fmla="*/ 621 h 701"/>
                  <a:gd name="T44" fmla="*/ 398 w 530"/>
                  <a:gd name="T45" fmla="*/ 671 h 701"/>
                  <a:gd name="T46" fmla="*/ 306 w 530"/>
                  <a:gd name="T47" fmla="*/ 697 h 701"/>
                  <a:gd name="T48" fmla="*/ 199 w 530"/>
                  <a:gd name="T49" fmla="*/ 697 h 701"/>
                  <a:gd name="T50" fmla="*/ 95 w 530"/>
                  <a:gd name="T51" fmla="*/ 671 h 701"/>
                  <a:gd name="T52" fmla="*/ 36 w 530"/>
                  <a:gd name="T53" fmla="*/ 635 h 701"/>
                  <a:gd name="T54" fmla="*/ 36 w 530"/>
                  <a:gd name="T55" fmla="*/ 604 h 701"/>
                  <a:gd name="T56" fmla="*/ 73 w 530"/>
                  <a:gd name="T57" fmla="*/ 533 h 701"/>
                  <a:gd name="T58" fmla="*/ 88 w 530"/>
                  <a:gd name="T59" fmla="*/ 524 h 701"/>
                  <a:gd name="T60" fmla="*/ 106 w 530"/>
                  <a:gd name="T61" fmla="*/ 524 h 701"/>
                  <a:gd name="T62" fmla="*/ 154 w 530"/>
                  <a:gd name="T63" fmla="*/ 547 h 701"/>
                  <a:gd name="T64" fmla="*/ 241 w 530"/>
                  <a:gd name="T65" fmla="*/ 562 h 701"/>
                  <a:gd name="T66" fmla="*/ 303 w 530"/>
                  <a:gd name="T67" fmla="*/ 550 h 701"/>
                  <a:gd name="T68" fmla="*/ 341 w 530"/>
                  <a:gd name="T69" fmla="*/ 519 h 701"/>
                  <a:gd name="T70" fmla="*/ 355 w 530"/>
                  <a:gd name="T71" fmla="*/ 469 h 701"/>
                  <a:gd name="T72" fmla="*/ 327 w 530"/>
                  <a:gd name="T73" fmla="*/ 460 h 701"/>
                  <a:gd name="T74" fmla="*/ 260 w 530"/>
                  <a:gd name="T75" fmla="*/ 486 h 701"/>
                  <a:gd name="T76" fmla="*/ 173 w 530"/>
                  <a:gd name="T77" fmla="*/ 486 h 701"/>
                  <a:gd name="T78" fmla="*/ 94 w 530"/>
                  <a:gd name="T79" fmla="*/ 450 h 701"/>
                  <a:gd name="T80" fmla="*/ 35 w 530"/>
                  <a:gd name="T81" fmla="*/ 386 h 701"/>
                  <a:gd name="T82" fmla="*/ 4 w 530"/>
                  <a:gd name="T83" fmla="*/ 296 h 701"/>
                  <a:gd name="T84" fmla="*/ 4 w 530"/>
                  <a:gd name="T85" fmla="*/ 192 h 701"/>
                  <a:gd name="T86" fmla="*/ 35 w 530"/>
                  <a:gd name="T87" fmla="*/ 104 h 701"/>
                  <a:gd name="T88" fmla="*/ 92 w 530"/>
                  <a:gd name="T89" fmla="*/ 40 h 701"/>
                  <a:gd name="T90" fmla="*/ 171 w 530"/>
                  <a:gd name="T91" fmla="*/ 5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30" h="701">
                    <a:moveTo>
                      <a:pt x="260" y="133"/>
                    </a:moveTo>
                    <a:lnTo>
                      <a:pt x="234" y="138"/>
                    </a:lnTo>
                    <a:lnTo>
                      <a:pt x="210" y="149"/>
                    </a:lnTo>
                    <a:lnTo>
                      <a:pt x="191" y="164"/>
                    </a:lnTo>
                    <a:lnTo>
                      <a:pt x="177" y="187"/>
                    </a:lnTo>
                    <a:lnTo>
                      <a:pt x="166" y="214"/>
                    </a:lnTo>
                    <a:lnTo>
                      <a:pt x="165" y="247"/>
                    </a:lnTo>
                    <a:lnTo>
                      <a:pt x="166" y="278"/>
                    </a:lnTo>
                    <a:lnTo>
                      <a:pt x="177" y="306"/>
                    </a:lnTo>
                    <a:lnTo>
                      <a:pt x="191" y="329"/>
                    </a:lnTo>
                    <a:lnTo>
                      <a:pt x="210" y="346"/>
                    </a:lnTo>
                    <a:lnTo>
                      <a:pt x="234" y="356"/>
                    </a:lnTo>
                    <a:lnTo>
                      <a:pt x="260" y="360"/>
                    </a:lnTo>
                    <a:lnTo>
                      <a:pt x="287" y="356"/>
                    </a:lnTo>
                    <a:lnTo>
                      <a:pt x="310" y="346"/>
                    </a:lnTo>
                    <a:lnTo>
                      <a:pt x="329" y="329"/>
                    </a:lnTo>
                    <a:lnTo>
                      <a:pt x="343" y="306"/>
                    </a:lnTo>
                    <a:lnTo>
                      <a:pt x="351" y="278"/>
                    </a:lnTo>
                    <a:lnTo>
                      <a:pt x="355" y="247"/>
                    </a:lnTo>
                    <a:lnTo>
                      <a:pt x="351" y="214"/>
                    </a:lnTo>
                    <a:lnTo>
                      <a:pt x="343" y="187"/>
                    </a:lnTo>
                    <a:lnTo>
                      <a:pt x="329" y="164"/>
                    </a:lnTo>
                    <a:lnTo>
                      <a:pt x="310" y="149"/>
                    </a:lnTo>
                    <a:lnTo>
                      <a:pt x="287" y="138"/>
                    </a:lnTo>
                    <a:lnTo>
                      <a:pt x="260" y="133"/>
                    </a:lnTo>
                    <a:close/>
                    <a:moveTo>
                      <a:pt x="218" y="0"/>
                    </a:moveTo>
                    <a:lnTo>
                      <a:pt x="220" y="0"/>
                    </a:lnTo>
                    <a:lnTo>
                      <a:pt x="260" y="3"/>
                    </a:lnTo>
                    <a:lnTo>
                      <a:pt x="296" y="14"/>
                    </a:lnTo>
                    <a:lnTo>
                      <a:pt x="327" y="29"/>
                    </a:lnTo>
                    <a:lnTo>
                      <a:pt x="355" y="54"/>
                    </a:lnTo>
                    <a:lnTo>
                      <a:pt x="355" y="38"/>
                    </a:lnTo>
                    <a:lnTo>
                      <a:pt x="360" y="22"/>
                    </a:lnTo>
                    <a:lnTo>
                      <a:pt x="371" y="10"/>
                    </a:lnTo>
                    <a:lnTo>
                      <a:pt x="388" y="5"/>
                    </a:lnTo>
                    <a:lnTo>
                      <a:pt x="497" y="5"/>
                    </a:lnTo>
                    <a:lnTo>
                      <a:pt x="514" y="10"/>
                    </a:lnTo>
                    <a:lnTo>
                      <a:pt x="525" y="22"/>
                    </a:lnTo>
                    <a:lnTo>
                      <a:pt x="530" y="38"/>
                    </a:lnTo>
                    <a:lnTo>
                      <a:pt x="530" y="464"/>
                    </a:lnTo>
                    <a:lnTo>
                      <a:pt x="525" y="509"/>
                    </a:lnTo>
                    <a:lnTo>
                      <a:pt x="514" y="552"/>
                    </a:lnTo>
                    <a:lnTo>
                      <a:pt x="495" y="588"/>
                    </a:lnTo>
                    <a:lnTo>
                      <a:pt x="469" y="621"/>
                    </a:lnTo>
                    <a:lnTo>
                      <a:pt x="436" y="649"/>
                    </a:lnTo>
                    <a:lnTo>
                      <a:pt x="398" y="671"/>
                    </a:lnTo>
                    <a:lnTo>
                      <a:pt x="355" y="688"/>
                    </a:lnTo>
                    <a:lnTo>
                      <a:pt x="306" y="697"/>
                    </a:lnTo>
                    <a:lnTo>
                      <a:pt x="253" y="701"/>
                    </a:lnTo>
                    <a:lnTo>
                      <a:pt x="199" y="697"/>
                    </a:lnTo>
                    <a:lnTo>
                      <a:pt x="146" y="687"/>
                    </a:lnTo>
                    <a:lnTo>
                      <a:pt x="95" y="671"/>
                    </a:lnTo>
                    <a:lnTo>
                      <a:pt x="49" y="647"/>
                    </a:lnTo>
                    <a:lnTo>
                      <a:pt x="36" y="635"/>
                    </a:lnTo>
                    <a:lnTo>
                      <a:pt x="31" y="621"/>
                    </a:lnTo>
                    <a:lnTo>
                      <a:pt x="36" y="604"/>
                    </a:lnTo>
                    <a:lnTo>
                      <a:pt x="69" y="540"/>
                    </a:lnTo>
                    <a:lnTo>
                      <a:pt x="73" y="533"/>
                    </a:lnTo>
                    <a:lnTo>
                      <a:pt x="80" y="528"/>
                    </a:lnTo>
                    <a:lnTo>
                      <a:pt x="88" y="524"/>
                    </a:lnTo>
                    <a:lnTo>
                      <a:pt x="97" y="522"/>
                    </a:lnTo>
                    <a:lnTo>
                      <a:pt x="106" y="524"/>
                    </a:lnTo>
                    <a:lnTo>
                      <a:pt x="113" y="528"/>
                    </a:lnTo>
                    <a:lnTo>
                      <a:pt x="154" y="547"/>
                    </a:lnTo>
                    <a:lnTo>
                      <a:pt x="197" y="559"/>
                    </a:lnTo>
                    <a:lnTo>
                      <a:pt x="241" y="562"/>
                    </a:lnTo>
                    <a:lnTo>
                      <a:pt x="274" y="559"/>
                    </a:lnTo>
                    <a:lnTo>
                      <a:pt x="303" y="550"/>
                    </a:lnTo>
                    <a:lnTo>
                      <a:pt x="326" y="538"/>
                    </a:lnTo>
                    <a:lnTo>
                      <a:pt x="341" y="519"/>
                    </a:lnTo>
                    <a:lnTo>
                      <a:pt x="351" y="496"/>
                    </a:lnTo>
                    <a:lnTo>
                      <a:pt x="355" y="469"/>
                    </a:lnTo>
                    <a:lnTo>
                      <a:pt x="355" y="438"/>
                    </a:lnTo>
                    <a:lnTo>
                      <a:pt x="327" y="460"/>
                    </a:lnTo>
                    <a:lnTo>
                      <a:pt x="296" y="477"/>
                    </a:lnTo>
                    <a:lnTo>
                      <a:pt x="260" y="486"/>
                    </a:lnTo>
                    <a:lnTo>
                      <a:pt x="222" y="489"/>
                    </a:lnTo>
                    <a:lnTo>
                      <a:pt x="173" y="486"/>
                    </a:lnTo>
                    <a:lnTo>
                      <a:pt x="132" y="472"/>
                    </a:lnTo>
                    <a:lnTo>
                      <a:pt x="94" y="450"/>
                    </a:lnTo>
                    <a:lnTo>
                      <a:pt x="61" y="420"/>
                    </a:lnTo>
                    <a:lnTo>
                      <a:pt x="35" y="386"/>
                    </a:lnTo>
                    <a:lnTo>
                      <a:pt x="16" y="342"/>
                    </a:lnTo>
                    <a:lnTo>
                      <a:pt x="4" y="296"/>
                    </a:lnTo>
                    <a:lnTo>
                      <a:pt x="0" y="242"/>
                    </a:lnTo>
                    <a:lnTo>
                      <a:pt x="4" y="192"/>
                    </a:lnTo>
                    <a:lnTo>
                      <a:pt x="16" y="145"/>
                    </a:lnTo>
                    <a:lnTo>
                      <a:pt x="35" y="104"/>
                    </a:lnTo>
                    <a:lnTo>
                      <a:pt x="61" y="67"/>
                    </a:lnTo>
                    <a:lnTo>
                      <a:pt x="92" y="40"/>
                    </a:lnTo>
                    <a:lnTo>
                      <a:pt x="130" y="17"/>
                    </a:lnTo>
                    <a:lnTo>
                      <a:pt x="171" y="5"/>
                    </a:lnTo>
                    <a:lnTo>
                      <a:pt x="2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pPr defTabSz="914126"/>
                <a:endParaRPr lang="en-US" sz="17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4" name="Group 40">
            <a:extLst>
              <a:ext uri="{FF2B5EF4-FFF2-40B4-BE49-F238E27FC236}">
                <a16:creationId xmlns:a16="http://schemas.microsoft.com/office/drawing/2014/main" id="{4A62F0A0-4442-856D-5910-3B4BC597075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328939" y="4078781"/>
            <a:ext cx="224460" cy="279086"/>
            <a:chOff x="270" y="295"/>
            <a:chExt cx="2112" cy="2626"/>
          </a:xfrm>
          <a:solidFill>
            <a:schemeClr val="bg1"/>
          </a:solidFill>
        </p:grpSpPr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48A87248-7DD8-3544-8FA3-249EFDA2BE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0" y="295"/>
              <a:ext cx="2112" cy="2626"/>
            </a:xfrm>
            <a:custGeom>
              <a:avLst/>
              <a:gdLst>
                <a:gd name="T0" fmla="*/ 3522 w 4224"/>
                <a:gd name="T1" fmla="*/ 3248 h 5251"/>
                <a:gd name="T2" fmla="*/ 2112 w 4224"/>
                <a:gd name="T3" fmla="*/ 0 h 5251"/>
                <a:gd name="T4" fmla="*/ 2229 w 4224"/>
                <a:gd name="T5" fmla="*/ 35 h 5251"/>
                <a:gd name="T6" fmla="*/ 2304 w 4224"/>
                <a:gd name="T7" fmla="*/ 128 h 5251"/>
                <a:gd name="T8" fmla="*/ 2320 w 4224"/>
                <a:gd name="T9" fmla="*/ 435 h 5251"/>
                <a:gd name="T10" fmla="*/ 4085 w 4224"/>
                <a:gd name="T11" fmla="*/ 453 h 5251"/>
                <a:gd name="T12" fmla="*/ 4186 w 4224"/>
                <a:gd name="T13" fmla="*/ 536 h 5251"/>
                <a:gd name="T14" fmla="*/ 4224 w 4224"/>
                <a:gd name="T15" fmla="*/ 662 h 5251"/>
                <a:gd name="T16" fmla="*/ 4186 w 4224"/>
                <a:gd name="T17" fmla="*/ 790 h 5251"/>
                <a:gd name="T18" fmla="*/ 4085 w 4224"/>
                <a:gd name="T19" fmla="*/ 873 h 5251"/>
                <a:gd name="T20" fmla="*/ 3938 w 4224"/>
                <a:gd name="T21" fmla="*/ 891 h 5251"/>
                <a:gd name="T22" fmla="*/ 4042 w 4224"/>
                <a:gd name="T23" fmla="*/ 3253 h 5251"/>
                <a:gd name="T24" fmla="*/ 4157 w 4224"/>
                <a:gd name="T25" fmla="*/ 3315 h 5251"/>
                <a:gd name="T26" fmla="*/ 4219 w 4224"/>
                <a:gd name="T27" fmla="*/ 3430 h 5251"/>
                <a:gd name="T28" fmla="*/ 4206 w 4224"/>
                <a:gd name="T29" fmla="*/ 3565 h 5251"/>
                <a:gd name="T30" fmla="*/ 4123 w 4224"/>
                <a:gd name="T31" fmla="*/ 3665 h 5251"/>
                <a:gd name="T32" fmla="*/ 3995 w 4224"/>
                <a:gd name="T33" fmla="*/ 3705 h 5251"/>
                <a:gd name="T34" fmla="*/ 2973 w 4224"/>
                <a:gd name="T35" fmla="*/ 5001 h 5251"/>
                <a:gd name="T36" fmla="*/ 2962 w 4224"/>
                <a:gd name="T37" fmla="*/ 5120 h 5251"/>
                <a:gd name="T38" fmla="*/ 2888 w 4224"/>
                <a:gd name="T39" fmla="*/ 5214 h 5251"/>
                <a:gd name="T40" fmla="*/ 2770 w 4224"/>
                <a:gd name="T41" fmla="*/ 5251 h 5251"/>
                <a:gd name="T42" fmla="*/ 2656 w 4224"/>
                <a:gd name="T43" fmla="*/ 5217 h 5251"/>
                <a:gd name="T44" fmla="*/ 2578 w 4224"/>
                <a:gd name="T45" fmla="*/ 5125 h 5251"/>
                <a:gd name="T46" fmla="*/ 1626 w 4224"/>
                <a:gd name="T47" fmla="*/ 5161 h 5251"/>
                <a:gd name="T48" fmla="*/ 1533 w 4224"/>
                <a:gd name="T49" fmla="*/ 5237 h 5251"/>
                <a:gd name="T50" fmla="*/ 1414 w 4224"/>
                <a:gd name="T51" fmla="*/ 5246 h 5251"/>
                <a:gd name="T52" fmla="*/ 1306 w 4224"/>
                <a:gd name="T53" fmla="*/ 5187 h 5251"/>
                <a:gd name="T54" fmla="*/ 1251 w 4224"/>
                <a:gd name="T55" fmla="*/ 5083 h 5251"/>
                <a:gd name="T56" fmla="*/ 1264 w 4224"/>
                <a:gd name="T57" fmla="*/ 4961 h 5251"/>
                <a:gd name="T58" fmla="*/ 182 w 4224"/>
                <a:gd name="T59" fmla="*/ 3701 h 5251"/>
                <a:gd name="T60" fmla="*/ 67 w 4224"/>
                <a:gd name="T61" fmla="*/ 3638 h 5251"/>
                <a:gd name="T62" fmla="*/ 5 w 4224"/>
                <a:gd name="T63" fmla="*/ 3521 h 5251"/>
                <a:gd name="T64" fmla="*/ 18 w 4224"/>
                <a:gd name="T65" fmla="*/ 3387 h 5251"/>
                <a:gd name="T66" fmla="*/ 101 w 4224"/>
                <a:gd name="T67" fmla="*/ 3286 h 5251"/>
                <a:gd name="T68" fmla="*/ 229 w 4224"/>
                <a:gd name="T69" fmla="*/ 3248 h 5251"/>
                <a:gd name="T70" fmla="*/ 229 w 4224"/>
                <a:gd name="T71" fmla="*/ 891 h 5251"/>
                <a:gd name="T72" fmla="*/ 101 w 4224"/>
                <a:gd name="T73" fmla="*/ 853 h 5251"/>
                <a:gd name="T74" fmla="*/ 18 w 4224"/>
                <a:gd name="T75" fmla="*/ 752 h 5251"/>
                <a:gd name="T76" fmla="*/ 5 w 4224"/>
                <a:gd name="T77" fmla="*/ 617 h 5251"/>
                <a:gd name="T78" fmla="*/ 67 w 4224"/>
                <a:gd name="T79" fmla="*/ 501 h 5251"/>
                <a:gd name="T80" fmla="*/ 182 w 4224"/>
                <a:gd name="T81" fmla="*/ 440 h 5251"/>
                <a:gd name="T82" fmla="*/ 1904 w 4224"/>
                <a:gd name="T83" fmla="*/ 208 h 5251"/>
                <a:gd name="T84" fmla="*/ 1939 w 4224"/>
                <a:gd name="T85" fmla="*/ 93 h 5251"/>
                <a:gd name="T86" fmla="*/ 2030 w 4224"/>
                <a:gd name="T87" fmla="*/ 16 h 5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224" h="5251">
                  <a:moveTo>
                    <a:pt x="702" y="891"/>
                  </a:moveTo>
                  <a:lnTo>
                    <a:pt x="702" y="3248"/>
                  </a:lnTo>
                  <a:lnTo>
                    <a:pt x="3522" y="3248"/>
                  </a:lnTo>
                  <a:lnTo>
                    <a:pt x="3522" y="891"/>
                  </a:lnTo>
                  <a:lnTo>
                    <a:pt x="702" y="891"/>
                  </a:lnTo>
                  <a:close/>
                  <a:moveTo>
                    <a:pt x="2112" y="0"/>
                  </a:moveTo>
                  <a:lnTo>
                    <a:pt x="2154" y="5"/>
                  </a:lnTo>
                  <a:lnTo>
                    <a:pt x="2194" y="16"/>
                  </a:lnTo>
                  <a:lnTo>
                    <a:pt x="2229" y="35"/>
                  </a:lnTo>
                  <a:lnTo>
                    <a:pt x="2259" y="61"/>
                  </a:lnTo>
                  <a:lnTo>
                    <a:pt x="2285" y="93"/>
                  </a:lnTo>
                  <a:lnTo>
                    <a:pt x="2304" y="128"/>
                  </a:lnTo>
                  <a:lnTo>
                    <a:pt x="2317" y="166"/>
                  </a:lnTo>
                  <a:lnTo>
                    <a:pt x="2320" y="208"/>
                  </a:lnTo>
                  <a:lnTo>
                    <a:pt x="2320" y="435"/>
                  </a:lnTo>
                  <a:lnTo>
                    <a:pt x="3995" y="435"/>
                  </a:lnTo>
                  <a:lnTo>
                    <a:pt x="4042" y="440"/>
                  </a:lnTo>
                  <a:lnTo>
                    <a:pt x="4085" y="453"/>
                  </a:lnTo>
                  <a:lnTo>
                    <a:pt x="4123" y="473"/>
                  </a:lnTo>
                  <a:lnTo>
                    <a:pt x="4157" y="501"/>
                  </a:lnTo>
                  <a:lnTo>
                    <a:pt x="4186" y="536"/>
                  </a:lnTo>
                  <a:lnTo>
                    <a:pt x="4206" y="574"/>
                  </a:lnTo>
                  <a:lnTo>
                    <a:pt x="4219" y="617"/>
                  </a:lnTo>
                  <a:lnTo>
                    <a:pt x="4224" y="662"/>
                  </a:lnTo>
                  <a:lnTo>
                    <a:pt x="4219" y="709"/>
                  </a:lnTo>
                  <a:lnTo>
                    <a:pt x="4206" y="752"/>
                  </a:lnTo>
                  <a:lnTo>
                    <a:pt x="4186" y="790"/>
                  </a:lnTo>
                  <a:lnTo>
                    <a:pt x="4157" y="824"/>
                  </a:lnTo>
                  <a:lnTo>
                    <a:pt x="4123" y="853"/>
                  </a:lnTo>
                  <a:lnTo>
                    <a:pt x="4085" y="873"/>
                  </a:lnTo>
                  <a:lnTo>
                    <a:pt x="4042" y="886"/>
                  </a:lnTo>
                  <a:lnTo>
                    <a:pt x="3995" y="891"/>
                  </a:lnTo>
                  <a:lnTo>
                    <a:pt x="3938" y="891"/>
                  </a:lnTo>
                  <a:lnTo>
                    <a:pt x="3938" y="3248"/>
                  </a:lnTo>
                  <a:lnTo>
                    <a:pt x="3995" y="3248"/>
                  </a:lnTo>
                  <a:lnTo>
                    <a:pt x="4042" y="3253"/>
                  </a:lnTo>
                  <a:lnTo>
                    <a:pt x="4085" y="3265"/>
                  </a:lnTo>
                  <a:lnTo>
                    <a:pt x="4123" y="3286"/>
                  </a:lnTo>
                  <a:lnTo>
                    <a:pt x="4157" y="3315"/>
                  </a:lnTo>
                  <a:lnTo>
                    <a:pt x="4186" y="3349"/>
                  </a:lnTo>
                  <a:lnTo>
                    <a:pt x="4206" y="3387"/>
                  </a:lnTo>
                  <a:lnTo>
                    <a:pt x="4219" y="3430"/>
                  </a:lnTo>
                  <a:lnTo>
                    <a:pt x="4224" y="3477"/>
                  </a:lnTo>
                  <a:lnTo>
                    <a:pt x="4219" y="3521"/>
                  </a:lnTo>
                  <a:lnTo>
                    <a:pt x="4206" y="3565"/>
                  </a:lnTo>
                  <a:lnTo>
                    <a:pt x="4186" y="3605"/>
                  </a:lnTo>
                  <a:lnTo>
                    <a:pt x="4157" y="3638"/>
                  </a:lnTo>
                  <a:lnTo>
                    <a:pt x="4123" y="3665"/>
                  </a:lnTo>
                  <a:lnTo>
                    <a:pt x="4085" y="3686"/>
                  </a:lnTo>
                  <a:lnTo>
                    <a:pt x="4042" y="3701"/>
                  </a:lnTo>
                  <a:lnTo>
                    <a:pt x="3995" y="3705"/>
                  </a:lnTo>
                  <a:lnTo>
                    <a:pt x="2427" y="3705"/>
                  </a:lnTo>
                  <a:lnTo>
                    <a:pt x="2960" y="4961"/>
                  </a:lnTo>
                  <a:lnTo>
                    <a:pt x="2973" y="5001"/>
                  </a:lnTo>
                  <a:lnTo>
                    <a:pt x="2978" y="5043"/>
                  </a:lnTo>
                  <a:lnTo>
                    <a:pt x="2973" y="5083"/>
                  </a:lnTo>
                  <a:lnTo>
                    <a:pt x="2962" y="5120"/>
                  </a:lnTo>
                  <a:lnTo>
                    <a:pt x="2944" y="5157"/>
                  </a:lnTo>
                  <a:lnTo>
                    <a:pt x="2918" y="5187"/>
                  </a:lnTo>
                  <a:lnTo>
                    <a:pt x="2888" y="5214"/>
                  </a:lnTo>
                  <a:lnTo>
                    <a:pt x="2851" y="5235"/>
                  </a:lnTo>
                  <a:lnTo>
                    <a:pt x="2810" y="5246"/>
                  </a:lnTo>
                  <a:lnTo>
                    <a:pt x="2770" y="5251"/>
                  </a:lnTo>
                  <a:lnTo>
                    <a:pt x="2730" y="5248"/>
                  </a:lnTo>
                  <a:lnTo>
                    <a:pt x="2691" y="5235"/>
                  </a:lnTo>
                  <a:lnTo>
                    <a:pt x="2656" y="5217"/>
                  </a:lnTo>
                  <a:lnTo>
                    <a:pt x="2624" y="5192"/>
                  </a:lnTo>
                  <a:lnTo>
                    <a:pt x="2597" y="5161"/>
                  </a:lnTo>
                  <a:lnTo>
                    <a:pt x="2578" y="5125"/>
                  </a:lnTo>
                  <a:lnTo>
                    <a:pt x="2112" y="4030"/>
                  </a:lnTo>
                  <a:lnTo>
                    <a:pt x="1646" y="5125"/>
                  </a:lnTo>
                  <a:lnTo>
                    <a:pt x="1626" y="5161"/>
                  </a:lnTo>
                  <a:lnTo>
                    <a:pt x="1600" y="5192"/>
                  </a:lnTo>
                  <a:lnTo>
                    <a:pt x="1568" y="5217"/>
                  </a:lnTo>
                  <a:lnTo>
                    <a:pt x="1533" y="5237"/>
                  </a:lnTo>
                  <a:lnTo>
                    <a:pt x="1494" y="5248"/>
                  </a:lnTo>
                  <a:lnTo>
                    <a:pt x="1454" y="5251"/>
                  </a:lnTo>
                  <a:lnTo>
                    <a:pt x="1414" y="5246"/>
                  </a:lnTo>
                  <a:lnTo>
                    <a:pt x="1373" y="5235"/>
                  </a:lnTo>
                  <a:lnTo>
                    <a:pt x="1336" y="5214"/>
                  </a:lnTo>
                  <a:lnTo>
                    <a:pt x="1306" y="5187"/>
                  </a:lnTo>
                  <a:lnTo>
                    <a:pt x="1280" y="5157"/>
                  </a:lnTo>
                  <a:lnTo>
                    <a:pt x="1262" y="5120"/>
                  </a:lnTo>
                  <a:lnTo>
                    <a:pt x="1251" y="5083"/>
                  </a:lnTo>
                  <a:lnTo>
                    <a:pt x="1246" y="5043"/>
                  </a:lnTo>
                  <a:lnTo>
                    <a:pt x="1251" y="5001"/>
                  </a:lnTo>
                  <a:lnTo>
                    <a:pt x="1264" y="4961"/>
                  </a:lnTo>
                  <a:lnTo>
                    <a:pt x="1797" y="3705"/>
                  </a:lnTo>
                  <a:lnTo>
                    <a:pt x="229" y="3705"/>
                  </a:lnTo>
                  <a:lnTo>
                    <a:pt x="182" y="3701"/>
                  </a:lnTo>
                  <a:lnTo>
                    <a:pt x="139" y="3686"/>
                  </a:lnTo>
                  <a:lnTo>
                    <a:pt x="101" y="3665"/>
                  </a:lnTo>
                  <a:lnTo>
                    <a:pt x="67" y="3638"/>
                  </a:lnTo>
                  <a:lnTo>
                    <a:pt x="38" y="3605"/>
                  </a:lnTo>
                  <a:lnTo>
                    <a:pt x="18" y="3565"/>
                  </a:lnTo>
                  <a:lnTo>
                    <a:pt x="5" y="3521"/>
                  </a:lnTo>
                  <a:lnTo>
                    <a:pt x="0" y="3477"/>
                  </a:lnTo>
                  <a:lnTo>
                    <a:pt x="5" y="3430"/>
                  </a:lnTo>
                  <a:lnTo>
                    <a:pt x="18" y="3387"/>
                  </a:lnTo>
                  <a:lnTo>
                    <a:pt x="38" y="3349"/>
                  </a:lnTo>
                  <a:lnTo>
                    <a:pt x="67" y="3315"/>
                  </a:lnTo>
                  <a:lnTo>
                    <a:pt x="101" y="3286"/>
                  </a:lnTo>
                  <a:lnTo>
                    <a:pt x="139" y="3265"/>
                  </a:lnTo>
                  <a:lnTo>
                    <a:pt x="182" y="3253"/>
                  </a:lnTo>
                  <a:lnTo>
                    <a:pt x="229" y="3248"/>
                  </a:lnTo>
                  <a:lnTo>
                    <a:pt x="286" y="3248"/>
                  </a:lnTo>
                  <a:lnTo>
                    <a:pt x="286" y="891"/>
                  </a:lnTo>
                  <a:lnTo>
                    <a:pt x="229" y="891"/>
                  </a:lnTo>
                  <a:lnTo>
                    <a:pt x="182" y="886"/>
                  </a:lnTo>
                  <a:lnTo>
                    <a:pt x="139" y="873"/>
                  </a:lnTo>
                  <a:lnTo>
                    <a:pt x="101" y="853"/>
                  </a:lnTo>
                  <a:lnTo>
                    <a:pt x="67" y="824"/>
                  </a:lnTo>
                  <a:lnTo>
                    <a:pt x="38" y="790"/>
                  </a:lnTo>
                  <a:lnTo>
                    <a:pt x="18" y="752"/>
                  </a:lnTo>
                  <a:lnTo>
                    <a:pt x="5" y="709"/>
                  </a:lnTo>
                  <a:lnTo>
                    <a:pt x="0" y="662"/>
                  </a:lnTo>
                  <a:lnTo>
                    <a:pt x="5" y="617"/>
                  </a:lnTo>
                  <a:lnTo>
                    <a:pt x="18" y="574"/>
                  </a:lnTo>
                  <a:lnTo>
                    <a:pt x="38" y="536"/>
                  </a:lnTo>
                  <a:lnTo>
                    <a:pt x="67" y="501"/>
                  </a:lnTo>
                  <a:lnTo>
                    <a:pt x="101" y="473"/>
                  </a:lnTo>
                  <a:lnTo>
                    <a:pt x="139" y="453"/>
                  </a:lnTo>
                  <a:lnTo>
                    <a:pt x="182" y="440"/>
                  </a:lnTo>
                  <a:lnTo>
                    <a:pt x="229" y="435"/>
                  </a:lnTo>
                  <a:lnTo>
                    <a:pt x="1904" y="435"/>
                  </a:lnTo>
                  <a:lnTo>
                    <a:pt x="1904" y="208"/>
                  </a:lnTo>
                  <a:lnTo>
                    <a:pt x="1907" y="166"/>
                  </a:lnTo>
                  <a:lnTo>
                    <a:pt x="1920" y="128"/>
                  </a:lnTo>
                  <a:lnTo>
                    <a:pt x="1939" y="93"/>
                  </a:lnTo>
                  <a:lnTo>
                    <a:pt x="1965" y="61"/>
                  </a:lnTo>
                  <a:lnTo>
                    <a:pt x="1995" y="35"/>
                  </a:lnTo>
                  <a:lnTo>
                    <a:pt x="2030" y="16"/>
                  </a:lnTo>
                  <a:lnTo>
                    <a:pt x="2070" y="5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D749F736-AD83-2E6A-0D2F-1BF657E89C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" y="1186"/>
              <a:ext cx="156" cy="527"/>
            </a:xfrm>
            <a:custGeom>
              <a:avLst/>
              <a:gdLst>
                <a:gd name="T0" fmla="*/ 155 w 312"/>
                <a:gd name="T1" fmla="*/ 0 h 1054"/>
                <a:gd name="T2" fmla="*/ 192 w 312"/>
                <a:gd name="T3" fmla="*/ 3 h 1054"/>
                <a:gd name="T4" fmla="*/ 224 w 312"/>
                <a:gd name="T5" fmla="*/ 16 h 1054"/>
                <a:gd name="T6" fmla="*/ 253 w 312"/>
                <a:gd name="T7" fmla="*/ 33 h 1054"/>
                <a:gd name="T8" fmla="*/ 278 w 312"/>
                <a:gd name="T9" fmla="*/ 57 h 1054"/>
                <a:gd name="T10" fmla="*/ 296 w 312"/>
                <a:gd name="T11" fmla="*/ 86 h 1054"/>
                <a:gd name="T12" fmla="*/ 307 w 312"/>
                <a:gd name="T13" fmla="*/ 120 h 1054"/>
                <a:gd name="T14" fmla="*/ 312 w 312"/>
                <a:gd name="T15" fmla="*/ 155 h 1054"/>
                <a:gd name="T16" fmla="*/ 312 w 312"/>
                <a:gd name="T17" fmla="*/ 899 h 1054"/>
                <a:gd name="T18" fmla="*/ 307 w 312"/>
                <a:gd name="T19" fmla="*/ 934 h 1054"/>
                <a:gd name="T20" fmla="*/ 296 w 312"/>
                <a:gd name="T21" fmla="*/ 968 h 1054"/>
                <a:gd name="T22" fmla="*/ 278 w 312"/>
                <a:gd name="T23" fmla="*/ 996 h 1054"/>
                <a:gd name="T24" fmla="*/ 253 w 312"/>
                <a:gd name="T25" fmla="*/ 1020 h 1054"/>
                <a:gd name="T26" fmla="*/ 224 w 312"/>
                <a:gd name="T27" fmla="*/ 1038 h 1054"/>
                <a:gd name="T28" fmla="*/ 192 w 312"/>
                <a:gd name="T29" fmla="*/ 1051 h 1054"/>
                <a:gd name="T30" fmla="*/ 155 w 312"/>
                <a:gd name="T31" fmla="*/ 1054 h 1054"/>
                <a:gd name="T32" fmla="*/ 120 w 312"/>
                <a:gd name="T33" fmla="*/ 1051 h 1054"/>
                <a:gd name="T34" fmla="*/ 86 w 312"/>
                <a:gd name="T35" fmla="*/ 1038 h 1054"/>
                <a:gd name="T36" fmla="*/ 58 w 312"/>
                <a:gd name="T37" fmla="*/ 1020 h 1054"/>
                <a:gd name="T38" fmla="*/ 34 w 312"/>
                <a:gd name="T39" fmla="*/ 996 h 1054"/>
                <a:gd name="T40" fmla="*/ 16 w 312"/>
                <a:gd name="T41" fmla="*/ 968 h 1054"/>
                <a:gd name="T42" fmla="*/ 3 w 312"/>
                <a:gd name="T43" fmla="*/ 934 h 1054"/>
                <a:gd name="T44" fmla="*/ 0 w 312"/>
                <a:gd name="T45" fmla="*/ 899 h 1054"/>
                <a:gd name="T46" fmla="*/ 0 w 312"/>
                <a:gd name="T47" fmla="*/ 155 h 1054"/>
                <a:gd name="T48" fmla="*/ 3 w 312"/>
                <a:gd name="T49" fmla="*/ 120 h 1054"/>
                <a:gd name="T50" fmla="*/ 16 w 312"/>
                <a:gd name="T51" fmla="*/ 86 h 1054"/>
                <a:gd name="T52" fmla="*/ 34 w 312"/>
                <a:gd name="T53" fmla="*/ 57 h 1054"/>
                <a:gd name="T54" fmla="*/ 58 w 312"/>
                <a:gd name="T55" fmla="*/ 33 h 1054"/>
                <a:gd name="T56" fmla="*/ 86 w 312"/>
                <a:gd name="T57" fmla="*/ 16 h 1054"/>
                <a:gd name="T58" fmla="*/ 120 w 312"/>
                <a:gd name="T59" fmla="*/ 3 h 1054"/>
                <a:gd name="T60" fmla="*/ 155 w 312"/>
                <a:gd name="T61" fmla="*/ 0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12" h="1054">
                  <a:moveTo>
                    <a:pt x="155" y="0"/>
                  </a:moveTo>
                  <a:lnTo>
                    <a:pt x="192" y="3"/>
                  </a:lnTo>
                  <a:lnTo>
                    <a:pt x="224" y="16"/>
                  </a:lnTo>
                  <a:lnTo>
                    <a:pt x="253" y="33"/>
                  </a:lnTo>
                  <a:lnTo>
                    <a:pt x="278" y="57"/>
                  </a:lnTo>
                  <a:lnTo>
                    <a:pt x="296" y="86"/>
                  </a:lnTo>
                  <a:lnTo>
                    <a:pt x="307" y="120"/>
                  </a:lnTo>
                  <a:lnTo>
                    <a:pt x="312" y="155"/>
                  </a:lnTo>
                  <a:lnTo>
                    <a:pt x="312" y="899"/>
                  </a:lnTo>
                  <a:lnTo>
                    <a:pt x="307" y="934"/>
                  </a:lnTo>
                  <a:lnTo>
                    <a:pt x="296" y="968"/>
                  </a:lnTo>
                  <a:lnTo>
                    <a:pt x="278" y="996"/>
                  </a:lnTo>
                  <a:lnTo>
                    <a:pt x="253" y="1020"/>
                  </a:lnTo>
                  <a:lnTo>
                    <a:pt x="224" y="1038"/>
                  </a:lnTo>
                  <a:lnTo>
                    <a:pt x="192" y="1051"/>
                  </a:lnTo>
                  <a:lnTo>
                    <a:pt x="155" y="1054"/>
                  </a:lnTo>
                  <a:lnTo>
                    <a:pt x="120" y="1051"/>
                  </a:lnTo>
                  <a:lnTo>
                    <a:pt x="86" y="1038"/>
                  </a:lnTo>
                  <a:lnTo>
                    <a:pt x="58" y="1020"/>
                  </a:lnTo>
                  <a:lnTo>
                    <a:pt x="34" y="996"/>
                  </a:lnTo>
                  <a:lnTo>
                    <a:pt x="16" y="968"/>
                  </a:lnTo>
                  <a:lnTo>
                    <a:pt x="3" y="934"/>
                  </a:lnTo>
                  <a:lnTo>
                    <a:pt x="0" y="899"/>
                  </a:lnTo>
                  <a:lnTo>
                    <a:pt x="0" y="155"/>
                  </a:lnTo>
                  <a:lnTo>
                    <a:pt x="3" y="120"/>
                  </a:lnTo>
                  <a:lnTo>
                    <a:pt x="16" y="86"/>
                  </a:lnTo>
                  <a:lnTo>
                    <a:pt x="34" y="57"/>
                  </a:lnTo>
                  <a:lnTo>
                    <a:pt x="58" y="33"/>
                  </a:lnTo>
                  <a:lnTo>
                    <a:pt x="86" y="16"/>
                  </a:lnTo>
                  <a:lnTo>
                    <a:pt x="120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06827252-FD3D-42ED-0917-762C6B140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" y="912"/>
              <a:ext cx="157" cy="801"/>
            </a:xfrm>
            <a:custGeom>
              <a:avLst/>
              <a:gdLst>
                <a:gd name="T0" fmla="*/ 156 w 313"/>
                <a:gd name="T1" fmla="*/ 0 h 1602"/>
                <a:gd name="T2" fmla="*/ 193 w 313"/>
                <a:gd name="T3" fmla="*/ 4 h 1602"/>
                <a:gd name="T4" fmla="*/ 225 w 313"/>
                <a:gd name="T5" fmla="*/ 16 h 1602"/>
                <a:gd name="T6" fmla="*/ 254 w 313"/>
                <a:gd name="T7" fmla="*/ 34 h 1602"/>
                <a:gd name="T8" fmla="*/ 278 w 313"/>
                <a:gd name="T9" fmla="*/ 58 h 1602"/>
                <a:gd name="T10" fmla="*/ 297 w 313"/>
                <a:gd name="T11" fmla="*/ 88 h 1602"/>
                <a:gd name="T12" fmla="*/ 308 w 313"/>
                <a:gd name="T13" fmla="*/ 120 h 1602"/>
                <a:gd name="T14" fmla="*/ 313 w 313"/>
                <a:gd name="T15" fmla="*/ 157 h 1602"/>
                <a:gd name="T16" fmla="*/ 313 w 313"/>
                <a:gd name="T17" fmla="*/ 1447 h 1602"/>
                <a:gd name="T18" fmla="*/ 308 w 313"/>
                <a:gd name="T19" fmla="*/ 1482 h 1602"/>
                <a:gd name="T20" fmla="*/ 297 w 313"/>
                <a:gd name="T21" fmla="*/ 1516 h 1602"/>
                <a:gd name="T22" fmla="*/ 278 w 313"/>
                <a:gd name="T23" fmla="*/ 1544 h 1602"/>
                <a:gd name="T24" fmla="*/ 254 w 313"/>
                <a:gd name="T25" fmla="*/ 1568 h 1602"/>
                <a:gd name="T26" fmla="*/ 225 w 313"/>
                <a:gd name="T27" fmla="*/ 1586 h 1602"/>
                <a:gd name="T28" fmla="*/ 193 w 313"/>
                <a:gd name="T29" fmla="*/ 1599 h 1602"/>
                <a:gd name="T30" fmla="*/ 156 w 313"/>
                <a:gd name="T31" fmla="*/ 1602 h 1602"/>
                <a:gd name="T32" fmla="*/ 121 w 313"/>
                <a:gd name="T33" fmla="*/ 1599 h 1602"/>
                <a:gd name="T34" fmla="*/ 88 w 313"/>
                <a:gd name="T35" fmla="*/ 1586 h 1602"/>
                <a:gd name="T36" fmla="*/ 59 w 313"/>
                <a:gd name="T37" fmla="*/ 1568 h 1602"/>
                <a:gd name="T38" fmla="*/ 35 w 313"/>
                <a:gd name="T39" fmla="*/ 1544 h 1602"/>
                <a:gd name="T40" fmla="*/ 16 w 313"/>
                <a:gd name="T41" fmla="*/ 1516 h 1602"/>
                <a:gd name="T42" fmla="*/ 4 w 313"/>
                <a:gd name="T43" fmla="*/ 1482 h 1602"/>
                <a:gd name="T44" fmla="*/ 0 w 313"/>
                <a:gd name="T45" fmla="*/ 1447 h 1602"/>
                <a:gd name="T46" fmla="*/ 0 w 313"/>
                <a:gd name="T47" fmla="*/ 157 h 1602"/>
                <a:gd name="T48" fmla="*/ 4 w 313"/>
                <a:gd name="T49" fmla="*/ 120 h 1602"/>
                <a:gd name="T50" fmla="*/ 16 w 313"/>
                <a:gd name="T51" fmla="*/ 88 h 1602"/>
                <a:gd name="T52" fmla="*/ 35 w 313"/>
                <a:gd name="T53" fmla="*/ 58 h 1602"/>
                <a:gd name="T54" fmla="*/ 59 w 313"/>
                <a:gd name="T55" fmla="*/ 34 h 1602"/>
                <a:gd name="T56" fmla="*/ 88 w 313"/>
                <a:gd name="T57" fmla="*/ 16 h 1602"/>
                <a:gd name="T58" fmla="*/ 121 w 313"/>
                <a:gd name="T59" fmla="*/ 4 h 1602"/>
                <a:gd name="T60" fmla="*/ 156 w 313"/>
                <a:gd name="T61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13" h="1602">
                  <a:moveTo>
                    <a:pt x="156" y="0"/>
                  </a:moveTo>
                  <a:lnTo>
                    <a:pt x="193" y="4"/>
                  </a:lnTo>
                  <a:lnTo>
                    <a:pt x="225" y="16"/>
                  </a:lnTo>
                  <a:lnTo>
                    <a:pt x="254" y="34"/>
                  </a:lnTo>
                  <a:lnTo>
                    <a:pt x="278" y="58"/>
                  </a:lnTo>
                  <a:lnTo>
                    <a:pt x="297" y="88"/>
                  </a:lnTo>
                  <a:lnTo>
                    <a:pt x="308" y="120"/>
                  </a:lnTo>
                  <a:lnTo>
                    <a:pt x="313" y="157"/>
                  </a:lnTo>
                  <a:lnTo>
                    <a:pt x="313" y="1447"/>
                  </a:lnTo>
                  <a:lnTo>
                    <a:pt x="308" y="1482"/>
                  </a:lnTo>
                  <a:lnTo>
                    <a:pt x="297" y="1516"/>
                  </a:lnTo>
                  <a:lnTo>
                    <a:pt x="278" y="1544"/>
                  </a:lnTo>
                  <a:lnTo>
                    <a:pt x="254" y="1568"/>
                  </a:lnTo>
                  <a:lnTo>
                    <a:pt x="225" y="1586"/>
                  </a:lnTo>
                  <a:lnTo>
                    <a:pt x="193" y="1599"/>
                  </a:lnTo>
                  <a:lnTo>
                    <a:pt x="156" y="1602"/>
                  </a:lnTo>
                  <a:lnTo>
                    <a:pt x="121" y="1599"/>
                  </a:lnTo>
                  <a:lnTo>
                    <a:pt x="88" y="1586"/>
                  </a:lnTo>
                  <a:lnTo>
                    <a:pt x="59" y="1568"/>
                  </a:lnTo>
                  <a:lnTo>
                    <a:pt x="35" y="1544"/>
                  </a:lnTo>
                  <a:lnTo>
                    <a:pt x="16" y="1516"/>
                  </a:lnTo>
                  <a:lnTo>
                    <a:pt x="4" y="1482"/>
                  </a:lnTo>
                  <a:lnTo>
                    <a:pt x="0" y="1447"/>
                  </a:lnTo>
                  <a:lnTo>
                    <a:pt x="0" y="157"/>
                  </a:lnTo>
                  <a:lnTo>
                    <a:pt x="4" y="120"/>
                  </a:lnTo>
                  <a:lnTo>
                    <a:pt x="16" y="88"/>
                  </a:lnTo>
                  <a:lnTo>
                    <a:pt x="35" y="58"/>
                  </a:lnTo>
                  <a:lnTo>
                    <a:pt x="59" y="34"/>
                  </a:lnTo>
                  <a:lnTo>
                    <a:pt x="88" y="16"/>
                  </a:lnTo>
                  <a:lnTo>
                    <a:pt x="121" y="4"/>
                  </a:lnTo>
                  <a:lnTo>
                    <a:pt x="1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CE62DF8F-4572-0229-3348-AB9BF77FC9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" y="1076"/>
              <a:ext cx="157" cy="637"/>
            </a:xfrm>
            <a:custGeom>
              <a:avLst/>
              <a:gdLst>
                <a:gd name="T0" fmla="*/ 157 w 313"/>
                <a:gd name="T1" fmla="*/ 0 h 1274"/>
                <a:gd name="T2" fmla="*/ 192 w 313"/>
                <a:gd name="T3" fmla="*/ 5 h 1274"/>
                <a:gd name="T4" fmla="*/ 225 w 313"/>
                <a:gd name="T5" fmla="*/ 16 h 1274"/>
                <a:gd name="T6" fmla="*/ 254 w 313"/>
                <a:gd name="T7" fmla="*/ 34 h 1274"/>
                <a:gd name="T8" fmla="*/ 278 w 313"/>
                <a:gd name="T9" fmla="*/ 60 h 1274"/>
                <a:gd name="T10" fmla="*/ 297 w 313"/>
                <a:gd name="T11" fmla="*/ 88 h 1274"/>
                <a:gd name="T12" fmla="*/ 309 w 313"/>
                <a:gd name="T13" fmla="*/ 120 h 1274"/>
                <a:gd name="T14" fmla="*/ 313 w 313"/>
                <a:gd name="T15" fmla="*/ 157 h 1274"/>
                <a:gd name="T16" fmla="*/ 313 w 313"/>
                <a:gd name="T17" fmla="*/ 1119 h 1274"/>
                <a:gd name="T18" fmla="*/ 309 w 313"/>
                <a:gd name="T19" fmla="*/ 1154 h 1274"/>
                <a:gd name="T20" fmla="*/ 297 w 313"/>
                <a:gd name="T21" fmla="*/ 1188 h 1274"/>
                <a:gd name="T22" fmla="*/ 278 w 313"/>
                <a:gd name="T23" fmla="*/ 1216 h 1274"/>
                <a:gd name="T24" fmla="*/ 254 w 313"/>
                <a:gd name="T25" fmla="*/ 1240 h 1274"/>
                <a:gd name="T26" fmla="*/ 225 w 313"/>
                <a:gd name="T27" fmla="*/ 1258 h 1274"/>
                <a:gd name="T28" fmla="*/ 192 w 313"/>
                <a:gd name="T29" fmla="*/ 1271 h 1274"/>
                <a:gd name="T30" fmla="*/ 157 w 313"/>
                <a:gd name="T31" fmla="*/ 1274 h 1274"/>
                <a:gd name="T32" fmla="*/ 120 w 313"/>
                <a:gd name="T33" fmla="*/ 1271 h 1274"/>
                <a:gd name="T34" fmla="*/ 88 w 313"/>
                <a:gd name="T35" fmla="*/ 1258 h 1274"/>
                <a:gd name="T36" fmla="*/ 59 w 313"/>
                <a:gd name="T37" fmla="*/ 1240 h 1274"/>
                <a:gd name="T38" fmla="*/ 35 w 313"/>
                <a:gd name="T39" fmla="*/ 1216 h 1274"/>
                <a:gd name="T40" fmla="*/ 16 w 313"/>
                <a:gd name="T41" fmla="*/ 1188 h 1274"/>
                <a:gd name="T42" fmla="*/ 5 w 313"/>
                <a:gd name="T43" fmla="*/ 1154 h 1274"/>
                <a:gd name="T44" fmla="*/ 0 w 313"/>
                <a:gd name="T45" fmla="*/ 1119 h 1274"/>
                <a:gd name="T46" fmla="*/ 0 w 313"/>
                <a:gd name="T47" fmla="*/ 157 h 1274"/>
                <a:gd name="T48" fmla="*/ 5 w 313"/>
                <a:gd name="T49" fmla="*/ 120 h 1274"/>
                <a:gd name="T50" fmla="*/ 16 w 313"/>
                <a:gd name="T51" fmla="*/ 88 h 1274"/>
                <a:gd name="T52" fmla="*/ 35 w 313"/>
                <a:gd name="T53" fmla="*/ 60 h 1274"/>
                <a:gd name="T54" fmla="*/ 59 w 313"/>
                <a:gd name="T55" fmla="*/ 34 h 1274"/>
                <a:gd name="T56" fmla="*/ 88 w 313"/>
                <a:gd name="T57" fmla="*/ 16 h 1274"/>
                <a:gd name="T58" fmla="*/ 120 w 313"/>
                <a:gd name="T59" fmla="*/ 5 h 1274"/>
                <a:gd name="T60" fmla="*/ 157 w 313"/>
                <a:gd name="T61" fmla="*/ 0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13" h="1274">
                  <a:moveTo>
                    <a:pt x="157" y="0"/>
                  </a:moveTo>
                  <a:lnTo>
                    <a:pt x="192" y="5"/>
                  </a:lnTo>
                  <a:lnTo>
                    <a:pt x="225" y="16"/>
                  </a:lnTo>
                  <a:lnTo>
                    <a:pt x="254" y="34"/>
                  </a:lnTo>
                  <a:lnTo>
                    <a:pt x="278" y="60"/>
                  </a:lnTo>
                  <a:lnTo>
                    <a:pt x="297" y="88"/>
                  </a:lnTo>
                  <a:lnTo>
                    <a:pt x="309" y="120"/>
                  </a:lnTo>
                  <a:lnTo>
                    <a:pt x="313" y="157"/>
                  </a:lnTo>
                  <a:lnTo>
                    <a:pt x="313" y="1119"/>
                  </a:lnTo>
                  <a:lnTo>
                    <a:pt x="309" y="1154"/>
                  </a:lnTo>
                  <a:lnTo>
                    <a:pt x="297" y="1188"/>
                  </a:lnTo>
                  <a:lnTo>
                    <a:pt x="278" y="1216"/>
                  </a:lnTo>
                  <a:lnTo>
                    <a:pt x="254" y="1240"/>
                  </a:lnTo>
                  <a:lnTo>
                    <a:pt x="225" y="1258"/>
                  </a:lnTo>
                  <a:lnTo>
                    <a:pt x="192" y="1271"/>
                  </a:lnTo>
                  <a:lnTo>
                    <a:pt x="157" y="1274"/>
                  </a:lnTo>
                  <a:lnTo>
                    <a:pt x="120" y="1271"/>
                  </a:lnTo>
                  <a:lnTo>
                    <a:pt x="88" y="1258"/>
                  </a:lnTo>
                  <a:lnTo>
                    <a:pt x="59" y="1240"/>
                  </a:lnTo>
                  <a:lnTo>
                    <a:pt x="35" y="1216"/>
                  </a:lnTo>
                  <a:lnTo>
                    <a:pt x="16" y="1188"/>
                  </a:lnTo>
                  <a:lnTo>
                    <a:pt x="5" y="1154"/>
                  </a:lnTo>
                  <a:lnTo>
                    <a:pt x="0" y="1119"/>
                  </a:lnTo>
                  <a:lnTo>
                    <a:pt x="0" y="157"/>
                  </a:lnTo>
                  <a:lnTo>
                    <a:pt x="5" y="120"/>
                  </a:lnTo>
                  <a:lnTo>
                    <a:pt x="16" y="88"/>
                  </a:lnTo>
                  <a:lnTo>
                    <a:pt x="35" y="60"/>
                  </a:lnTo>
                  <a:lnTo>
                    <a:pt x="59" y="34"/>
                  </a:lnTo>
                  <a:lnTo>
                    <a:pt x="88" y="16"/>
                  </a:lnTo>
                  <a:lnTo>
                    <a:pt x="120" y="5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06A9EB5B-88DC-1B77-38C1-908B2F7E6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8" y="994"/>
              <a:ext cx="156" cy="719"/>
            </a:xfrm>
            <a:custGeom>
              <a:avLst/>
              <a:gdLst>
                <a:gd name="T0" fmla="*/ 157 w 312"/>
                <a:gd name="T1" fmla="*/ 0 h 1438"/>
                <a:gd name="T2" fmla="*/ 192 w 312"/>
                <a:gd name="T3" fmla="*/ 4 h 1438"/>
                <a:gd name="T4" fmla="*/ 226 w 312"/>
                <a:gd name="T5" fmla="*/ 16 h 1438"/>
                <a:gd name="T6" fmla="*/ 254 w 312"/>
                <a:gd name="T7" fmla="*/ 35 h 1438"/>
                <a:gd name="T8" fmla="*/ 278 w 312"/>
                <a:gd name="T9" fmla="*/ 59 h 1438"/>
                <a:gd name="T10" fmla="*/ 296 w 312"/>
                <a:gd name="T11" fmla="*/ 88 h 1438"/>
                <a:gd name="T12" fmla="*/ 309 w 312"/>
                <a:gd name="T13" fmla="*/ 121 h 1438"/>
                <a:gd name="T14" fmla="*/ 312 w 312"/>
                <a:gd name="T15" fmla="*/ 156 h 1438"/>
                <a:gd name="T16" fmla="*/ 312 w 312"/>
                <a:gd name="T17" fmla="*/ 1283 h 1438"/>
                <a:gd name="T18" fmla="*/ 309 w 312"/>
                <a:gd name="T19" fmla="*/ 1318 h 1438"/>
                <a:gd name="T20" fmla="*/ 296 w 312"/>
                <a:gd name="T21" fmla="*/ 1352 h 1438"/>
                <a:gd name="T22" fmla="*/ 278 w 312"/>
                <a:gd name="T23" fmla="*/ 1380 h 1438"/>
                <a:gd name="T24" fmla="*/ 254 w 312"/>
                <a:gd name="T25" fmla="*/ 1404 h 1438"/>
                <a:gd name="T26" fmla="*/ 226 w 312"/>
                <a:gd name="T27" fmla="*/ 1422 h 1438"/>
                <a:gd name="T28" fmla="*/ 192 w 312"/>
                <a:gd name="T29" fmla="*/ 1435 h 1438"/>
                <a:gd name="T30" fmla="*/ 157 w 312"/>
                <a:gd name="T31" fmla="*/ 1438 h 1438"/>
                <a:gd name="T32" fmla="*/ 120 w 312"/>
                <a:gd name="T33" fmla="*/ 1435 h 1438"/>
                <a:gd name="T34" fmla="*/ 88 w 312"/>
                <a:gd name="T35" fmla="*/ 1422 h 1438"/>
                <a:gd name="T36" fmla="*/ 59 w 312"/>
                <a:gd name="T37" fmla="*/ 1404 h 1438"/>
                <a:gd name="T38" fmla="*/ 34 w 312"/>
                <a:gd name="T39" fmla="*/ 1380 h 1438"/>
                <a:gd name="T40" fmla="*/ 16 w 312"/>
                <a:gd name="T41" fmla="*/ 1352 h 1438"/>
                <a:gd name="T42" fmla="*/ 5 w 312"/>
                <a:gd name="T43" fmla="*/ 1318 h 1438"/>
                <a:gd name="T44" fmla="*/ 0 w 312"/>
                <a:gd name="T45" fmla="*/ 1283 h 1438"/>
                <a:gd name="T46" fmla="*/ 0 w 312"/>
                <a:gd name="T47" fmla="*/ 156 h 1438"/>
                <a:gd name="T48" fmla="*/ 5 w 312"/>
                <a:gd name="T49" fmla="*/ 121 h 1438"/>
                <a:gd name="T50" fmla="*/ 16 w 312"/>
                <a:gd name="T51" fmla="*/ 88 h 1438"/>
                <a:gd name="T52" fmla="*/ 34 w 312"/>
                <a:gd name="T53" fmla="*/ 59 h 1438"/>
                <a:gd name="T54" fmla="*/ 59 w 312"/>
                <a:gd name="T55" fmla="*/ 35 h 1438"/>
                <a:gd name="T56" fmla="*/ 88 w 312"/>
                <a:gd name="T57" fmla="*/ 16 h 1438"/>
                <a:gd name="T58" fmla="*/ 120 w 312"/>
                <a:gd name="T59" fmla="*/ 4 h 1438"/>
                <a:gd name="T60" fmla="*/ 157 w 312"/>
                <a:gd name="T61" fmla="*/ 0 h 1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12" h="1438">
                  <a:moveTo>
                    <a:pt x="157" y="0"/>
                  </a:moveTo>
                  <a:lnTo>
                    <a:pt x="192" y="4"/>
                  </a:lnTo>
                  <a:lnTo>
                    <a:pt x="226" y="16"/>
                  </a:lnTo>
                  <a:lnTo>
                    <a:pt x="254" y="35"/>
                  </a:lnTo>
                  <a:lnTo>
                    <a:pt x="278" y="59"/>
                  </a:lnTo>
                  <a:lnTo>
                    <a:pt x="296" y="88"/>
                  </a:lnTo>
                  <a:lnTo>
                    <a:pt x="309" y="121"/>
                  </a:lnTo>
                  <a:lnTo>
                    <a:pt x="312" y="156"/>
                  </a:lnTo>
                  <a:lnTo>
                    <a:pt x="312" y="1283"/>
                  </a:lnTo>
                  <a:lnTo>
                    <a:pt x="309" y="1318"/>
                  </a:lnTo>
                  <a:lnTo>
                    <a:pt x="296" y="1352"/>
                  </a:lnTo>
                  <a:lnTo>
                    <a:pt x="278" y="1380"/>
                  </a:lnTo>
                  <a:lnTo>
                    <a:pt x="254" y="1404"/>
                  </a:lnTo>
                  <a:lnTo>
                    <a:pt x="226" y="1422"/>
                  </a:lnTo>
                  <a:lnTo>
                    <a:pt x="192" y="1435"/>
                  </a:lnTo>
                  <a:lnTo>
                    <a:pt x="157" y="1438"/>
                  </a:lnTo>
                  <a:lnTo>
                    <a:pt x="120" y="1435"/>
                  </a:lnTo>
                  <a:lnTo>
                    <a:pt x="88" y="1422"/>
                  </a:lnTo>
                  <a:lnTo>
                    <a:pt x="59" y="1404"/>
                  </a:lnTo>
                  <a:lnTo>
                    <a:pt x="34" y="1380"/>
                  </a:lnTo>
                  <a:lnTo>
                    <a:pt x="16" y="1352"/>
                  </a:lnTo>
                  <a:lnTo>
                    <a:pt x="5" y="1318"/>
                  </a:lnTo>
                  <a:lnTo>
                    <a:pt x="0" y="1283"/>
                  </a:lnTo>
                  <a:lnTo>
                    <a:pt x="0" y="156"/>
                  </a:lnTo>
                  <a:lnTo>
                    <a:pt x="5" y="121"/>
                  </a:lnTo>
                  <a:lnTo>
                    <a:pt x="16" y="88"/>
                  </a:lnTo>
                  <a:lnTo>
                    <a:pt x="34" y="59"/>
                  </a:lnTo>
                  <a:lnTo>
                    <a:pt x="59" y="35"/>
                  </a:lnTo>
                  <a:lnTo>
                    <a:pt x="88" y="16"/>
                  </a:lnTo>
                  <a:lnTo>
                    <a:pt x="120" y="4"/>
                  </a:lnTo>
                  <a:lnTo>
                    <a:pt x="1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26"/>
              <a:endParaRPr lang="en-US" sz="1799">
                <a:solidFill>
                  <a:prstClr val="black"/>
                </a:solidFill>
              </a:endParaRP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8E516F9E-8ED4-6A0A-9AB8-F7DBF85226FF}"/>
              </a:ext>
            </a:extLst>
          </p:cNvPr>
          <p:cNvSpPr/>
          <p:nvPr/>
        </p:nvSpPr>
        <p:spPr>
          <a:xfrm>
            <a:off x="5522890" y="230795"/>
            <a:ext cx="66064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Direct Email Marketing</a:t>
            </a:r>
          </a:p>
        </p:txBody>
      </p:sp>
    </p:spTree>
    <p:extLst>
      <p:ext uri="{BB962C8B-B14F-4D97-AF65-F5344CB8AC3E}">
        <p14:creationId xmlns:p14="http://schemas.microsoft.com/office/powerpoint/2010/main" val="3665053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F1051-AAED-D804-D8AA-1AF07B534D4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IN" dirty="0"/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5E52EE-DB25-7BE1-11DF-4051CC2F4D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852" y="1299461"/>
            <a:ext cx="9534293" cy="519341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5F31E23-2D06-C540-B013-7045B005E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635620"/>
            <a:ext cx="10972801" cy="155841"/>
          </a:xfrm>
        </p:spPr>
        <p:txBody>
          <a:bodyPr>
            <a:normAutofit fontScale="90000"/>
          </a:bodyPr>
          <a:lstStyle/>
          <a:p>
            <a:r>
              <a:rPr lang="en-GB" sz="4000" b="1" dirty="0">
                <a:solidFill>
                  <a:schemeClr val="accent5"/>
                </a:solidFill>
                <a:ea typeface="Verdana" panose="020B0604030504040204" pitchFamily="34" charset="0"/>
              </a:rPr>
              <a:t>Industry </a:t>
            </a:r>
            <a:r>
              <a:rPr lang="en-GB" sz="4000" b="1" dirty="0">
                <a:solidFill>
                  <a:srgbClr val="595959"/>
                </a:solidFill>
                <a:ea typeface="Verdana" panose="020B0604030504040204" pitchFamily="34" charset="0"/>
              </a:rPr>
              <a:t>Overview</a:t>
            </a:r>
            <a:br>
              <a:rPr lang="en-GB" sz="4000" b="1" dirty="0">
                <a:solidFill>
                  <a:schemeClr val="accent5"/>
                </a:solidFill>
                <a:ea typeface="Verdana" panose="020B0604030504040204" pitchFamily="34" charset="0"/>
              </a:rPr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D1C10A-406B-BE40-BCB3-B77DAAF503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9" y="733074"/>
            <a:ext cx="10972801" cy="508000"/>
          </a:xfrm>
        </p:spPr>
        <p:txBody>
          <a:bodyPr/>
          <a:lstStyle/>
          <a:p>
            <a:r>
              <a:rPr lang="en-US" b="1" dirty="0">
                <a:solidFill>
                  <a:srgbClr val="0F2741"/>
                </a:solidFill>
                <a:latin typeface="Open Sans" panose="020B0606030504020204" pitchFamily="34" charset="0"/>
              </a:rPr>
              <a:t>(I) Average e-mail marketing spending at companies from 2016 to 2019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A47970-8B63-3C4B-82DA-5C47FEDF5475}"/>
              </a:ext>
            </a:extLst>
          </p:cNvPr>
          <p:cNvCxnSpPr>
            <a:cxnSpLocks/>
          </p:cNvCxnSpPr>
          <p:nvPr/>
        </p:nvCxnSpPr>
        <p:spPr>
          <a:xfrm>
            <a:off x="151565" y="1141021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B2B4E-4F13-504C-9E0B-7E14B6E26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599" y="6356196"/>
            <a:ext cx="10515600" cy="613316"/>
          </a:xfrm>
        </p:spPr>
        <p:txBody>
          <a:bodyPr/>
          <a:lstStyle/>
          <a:p>
            <a:r>
              <a:rPr lang="en-US" sz="1100" dirty="0">
                <a:solidFill>
                  <a:prstClr val="black">
                    <a:tint val="75000"/>
                  </a:prstClr>
                </a:solidFill>
              </a:rPr>
              <a:t>Source: https://</a:t>
            </a:r>
            <a:r>
              <a:rPr lang="en-US" sz="1100" dirty="0" err="1">
                <a:solidFill>
                  <a:prstClr val="black">
                    <a:tint val="75000"/>
                  </a:prstClr>
                </a:solidFill>
              </a:rPr>
              <a:t>www.statista.com</a:t>
            </a:r>
            <a:r>
              <a:rPr lang="en-US" sz="1100" dirty="0">
                <a:solidFill>
                  <a:prstClr val="black">
                    <a:tint val="75000"/>
                  </a:prstClr>
                </a:solidFill>
              </a:rPr>
              <a:t>/statistics/259255/e-mail-marketing-budget-in-the-</a:t>
            </a:r>
            <a:r>
              <a:rPr lang="en-US" sz="1100" dirty="0" err="1">
                <a:solidFill>
                  <a:prstClr val="black">
                    <a:tint val="75000"/>
                  </a:prstClr>
                </a:solidFill>
              </a:rPr>
              <a:t>uk</a:t>
            </a:r>
            <a:r>
              <a:rPr lang="en-US" sz="1100" dirty="0">
                <a:solidFill>
                  <a:prstClr val="black">
                    <a:tint val="75000"/>
                  </a:prstClr>
                </a:solidFill>
              </a:rPr>
              <a:t>/?</a:t>
            </a:r>
            <a:r>
              <a:rPr lang="en-US" sz="1100" dirty="0" err="1">
                <a:solidFill>
                  <a:prstClr val="black">
                    <a:tint val="75000"/>
                  </a:prstClr>
                </a:solidFill>
              </a:rPr>
              <a:t>fbclid</a:t>
            </a:r>
            <a:r>
              <a:rPr lang="en-US" sz="1100" dirty="0">
                <a:solidFill>
                  <a:prstClr val="black">
                    <a:tint val="75000"/>
                  </a:prstClr>
                </a:solidFill>
              </a:rPr>
              <a:t>=IwAR2whVy1tjVERQooHQvVrn_sunzXnqERqrlL0xtJKofD5Y-Di1lDJpsA1FE</a:t>
            </a:r>
          </a:p>
        </p:txBody>
      </p:sp>
    </p:spTree>
    <p:extLst>
      <p:ext uri="{BB962C8B-B14F-4D97-AF65-F5344CB8AC3E}">
        <p14:creationId xmlns:p14="http://schemas.microsoft.com/office/powerpoint/2010/main" val="3804834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DD1A0-0CEA-FE87-D863-4EF6C68D6A53}"/>
              </a:ext>
            </a:extLst>
          </p:cNvPr>
          <p:cNvSpPr txBox="1">
            <a:spLocks/>
          </p:cNvSpPr>
          <p:nvPr/>
        </p:nvSpPr>
        <p:spPr>
          <a:xfrm>
            <a:off x="838200" y="102790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dirty="0">
              <a:solidFill>
                <a:srgbClr val="262626"/>
              </a:solidFill>
            </a:endParaRPr>
          </a:p>
        </p:txBody>
      </p:sp>
      <p:pic>
        <p:nvPicPr>
          <p:cNvPr id="3" name="Picture 2" descr="The Importance of Email Marketing by 2020 for Small Businesses">
            <a:extLst>
              <a:ext uri="{FF2B5EF4-FFF2-40B4-BE49-F238E27FC236}">
                <a16:creationId xmlns:a16="http://schemas.microsoft.com/office/drawing/2014/main" id="{108EC060-2973-AD68-0D9D-9551C48DA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512" y="1362222"/>
            <a:ext cx="10696575" cy="49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10DE50C-A76E-944E-AC3A-F5D6147A2AE3}"/>
              </a:ext>
            </a:extLst>
          </p:cNvPr>
          <p:cNvCxnSpPr>
            <a:cxnSpLocks/>
          </p:cNvCxnSpPr>
          <p:nvPr/>
        </p:nvCxnSpPr>
        <p:spPr>
          <a:xfrm>
            <a:off x="151565" y="1174474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DAF81BA-123A-E54A-A3E7-422E562FA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599" y="6356353"/>
            <a:ext cx="8805240" cy="365125"/>
          </a:xfrm>
        </p:spPr>
        <p:txBody>
          <a:bodyPr/>
          <a:lstStyle/>
          <a:p>
            <a:pPr algn="l"/>
            <a:r>
              <a:rPr lang="en-US" sz="1200" dirty="0">
                <a:solidFill>
                  <a:prstClr val="black">
                    <a:tint val="75000"/>
                  </a:prstClr>
                </a:solidFill>
              </a:rPr>
              <a:t>Source: https://</a:t>
            </a:r>
            <a:r>
              <a:rPr lang="en-US" sz="1200" dirty="0" err="1">
                <a:solidFill>
                  <a:prstClr val="black">
                    <a:tint val="75000"/>
                  </a:prstClr>
                </a:solidFill>
              </a:rPr>
              <a:t>medium.com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</a:rPr>
              <a:t>/@</a:t>
            </a:r>
            <a:r>
              <a:rPr lang="en-US" sz="1200" dirty="0" err="1">
                <a:solidFill>
                  <a:prstClr val="black">
                    <a:tint val="75000"/>
                  </a:prstClr>
                </a:solidFill>
              </a:rPr>
              <a:t>mbuyukcelik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</a:rPr>
              <a:t>/email-marketing-roi-calculation-how-to-use-email-roi-calculator-f94fd08620e9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53328FE-8A07-0B4F-9CCE-13B11FADA0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7" y="691411"/>
            <a:ext cx="10972801" cy="508000"/>
          </a:xfrm>
        </p:spPr>
        <p:txBody>
          <a:bodyPr/>
          <a:lstStyle/>
          <a:p>
            <a:r>
              <a:rPr lang="en-US" b="1" dirty="0">
                <a:solidFill>
                  <a:srgbClr val="0F2741"/>
                </a:solidFill>
                <a:latin typeface="Open Sans" panose="020B0606030504020204" pitchFamily="34" charset="0"/>
              </a:rPr>
              <a:t>(II) Return on Investment</a:t>
            </a:r>
          </a:p>
          <a:p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8AF671CA-577F-1A44-9C4B-09A7A2A34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8" y="333431"/>
            <a:ext cx="10972801" cy="715961"/>
          </a:xfrm>
        </p:spPr>
        <p:txBody>
          <a:bodyPr>
            <a:normAutofit fontScale="90000"/>
          </a:bodyPr>
          <a:lstStyle/>
          <a:p>
            <a:r>
              <a:rPr lang="en-GB" sz="4000" b="1" dirty="0">
                <a:solidFill>
                  <a:srgbClr val="595959"/>
                </a:solidFill>
                <a:ea typeface="Verdana" panose="020B0604030504040204" pitchFamily="34" charset="0"/>
              </a:rPr>
              <a:t>Industry Overview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661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FF5DA55-622E-9ECA-FF6D-8F976A211BA7}"/>
              </a:ext>
            </a:extLst>
          </p:cNvPr>
          <p:cNvSpPr txBox="1">
            <a:spLocks/>
          </p:cNvSpPr>
          <p:nvPr/>
        </p:nvSpPr>
        <p:spPr>
          <a:xfrm>
            <a:off x="5334000" y="1905000"/>
            <a:ext cx="4932362" cy="152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kern="0" dirty="0">
                <a:solidFill>
                  <a:schemeClr val="accent1"/>
                </a:solidFill>
              </a:rPr>
              <a:t>Rule of Thumb. </a:t>
            </a:r>
            <a:r>
              <a:rPr lang="en-US" sz="2400" kern="0" dirty="0"/>
              <a:t>is a business valuation method that is based on common sense and experience. 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FB5CA7E-5B02-9A30-CF47-F83D4C0FFB62}"/>
              </a:ext>
            </a:extLst>
          </p:cNvPr>
          <p:cNvSpPr txBox="1">
            <a:spLocks/>
          </p:cNvSpPr>
          <p:nvPr/>
        </p:nvSpPr>
        <p:spPr>
          <a:xfrm>
            <a:off x="5334000" y="4225404"/>
            <a:ext cx="4932362" cy="1524000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kern="0" dirty="0">
                <a:solidFill>
                  <a:schemeClr val="accent1"/>
                </a:solidFill>
              </a:rPr>
              <a:t>Random Selection</a:t>
            </a:r>
            <a:r>
              <a:rPr lang="en-US" sz="16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kern="0" dirty="0"/>
              <a:t> It attempts to achieve an unbiased representation of the total population.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4269D7-A404-016D-92AB-8284BC8481ED}"/>
              </a:ext>
            </a:extLst>
          </p:cNvPr>
          <p:cNvGrpSpPr/>
          <p:nvPr/>
        </p:nvGrpSpPr>
        <p:grpSpPr>
          <a:xfrm>
            <a:off x="2362200" y="1524000"/>
            <a:ext cx="1739390" cy="1761954"/>
            <a:chOff x="7237412" y="1371600"/>
            <a:chExt cx="3702050" cy="375007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5CAC27-3711-F794-39E1-1DAE47A51D7B}"/>
                </a:ext>
              </a:extLst>
            </p:cNvPr>
            <p:cNvGrpSpPr/>
            <p:nvPr/>
          </p:nvGrpSpPr>
          <p:grpSpPr>
            <a:xfrm>
              <a:off x="7237412" y="1611711"/>
              <a:ext cx="3702050" cy="3509962"/>
              <a:chOff x="2132013" y="1985963"/>
              <a:chExt cx="3702050" cy="3509962"/>
            </a:xfrm>
          </p:grpSpPr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4A0C5438-9CF9-18EC-0796-B745D3C408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2013" y="2613025"/>
                <a:ext cx="3702050" cy="2882900"/>
              </a:xfrm>
              <a:custGeom>
                <a:avLst/>
                <a:gdLst/>
                <a:ahLst/>
                <a:cxnLst>
                  <a:cxn ang="0">
                    <a:pos x="2287" y="0"/>
                  </a:cxn>
                  <a:cxn ang="0">
                    <a:pos x="2332" y="1714"/>
                  </a:cxn>
                  <a:cxn ang="0">
                    <a:pos x="1544" y="1816"/>
                  </a:cxn>
                  <a:cxn ang="0">
                    <a:pos x="801" y="1714"/>
                  </a:cxn>
                  <a:cxn ang="0">
                    <a:pos x="0" y="1816"/>
                  </a:cxn>
                  <a:cxn ang="0">
                    <a:pos x="0" y="117"/>
                  </a:cxn>
                  <a:cxn ang="0">
                    <a:pos x="2287" y="0"/>
                  </a:cxn>
                </a:cxnLst>
                <a:rect l="0" t="0" r="r" b="b"/>
                <a:pathLst>
                  <a:path w="2332" h="1816">
                    <a:moveTo>
                      <a:pt x="2287" y="0"/>
                    </a:moveTo>
                    <a:lnTo>
                      <a:pt x="2332" y="1714"/>
                    </a:lnTo>
                    <a:lnTo>
                      <a:pt x="1544" y="1816"/>
                    </a:lnTo>
                    <a:lnTo>
                      <a:pt x="801" y="1714"/>
                    </a:lnTo>
                    <a:lnTo>
                      <a:pt x="0" y="1816"/>
                    </a:lnTo>
                    <a:lnTo>
                      <a:pt x="0" y="117"/>
                    </a:lnTo>
                    <a:lnTo>
                      <a:pt x="2287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64F293FC-F37E-710D-42A8-54233D4FF1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3600" y="1989138"/>
                <a:ext cx="1238250" cy="3344863"/>
              </a:xfrm>
              <a:custGeom>
                <a:avLst/>
                <a:gdLst/>
                <a:ahLst/>
                <a:cxnLst>
                  <a:cxn ang="0">
                    <a:pos x="780" y="0"/>
                  </a:cxn>
                  <a:cxn ang="0">
                    <a:pos x="780" y="1851"/>
                  </a:cxn>
                  <a:cxn ang="0">
                    <a:pos x="779" y="1850"/>
                  </a:cxn>
                  <a:cxn ang="0">
                    <a:pos x="0" y="2107"/>
                  </a:cxn>
                  <a:cxn ang="0">
                    <a:pos x="0" y="271"/>
                  </a:cxn>
                  <a:cxn ang="0">
                    <a:pos x="780" y="0"/>
                  </a:cxn>
                </a:cxnLst>
                <a:rect l="0" t="0" r="r" b="b"/>
                <a:pathLst>
                  <a:path w="780" h="2107">
                    <a:moveTo>
                      <a:pt x="780" y="0"/>
                    </a:moveTo>
                    <a:lnTo>
                      <a:pt x="780" y="1851"/>
                    </a:lnTo>
                    <a:lnTo>
                      <a:pt x="779" y="1850"/>
                    </a:lnTo>
                    <a:lnTo>
                      <a:pt x="0" y="2107"/>
                    </a:lnTo>
                    <a:lnTo>
                      <a:pt x="0" y="271"/>
                    </a:lnTo>
                    <a:lnTo>
                      <a:pt x="78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5F94BF71-5B77-B5D1-7D7D-522DEF8720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5513" y="2017713"/>
                <a:ext cx="1208087" cy="33162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61" y="253"/>
                  </a:cxn>
                  <a:cxn ang="0">
                    <a:pos x="761" y="2089"/>
                  </a:cxn>
                  <a:cxn ang="0">
                    <a:pos x="0" y="1832"/>
                  </a:cxn>
                  <a:cxn ang="0">
                    <a:pos x="0" y="0"/>
                  </a:cxn>
                </a:cxnLst>
                <a:rect l="0" t="0" r="r" b="b"/>
                <a:pathLst>
                  <a:path w="761" h="2089">
                    <a:moveTo>
                      <a:pt x="0" y="0"/>
                    </a:moveTo>
                    <a:lnTo>
                      <a:pt x="761" y="253"/>
                    </a:lnTo>
                    <a:lnTo>
                      <a:pt x="761" y="2089"/>
                    </a:lnTo>
                    <a:lnTo>
                      <a:pt x="0" y="18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82DEDBF2-0DC1-4481-20EF-4E9607A0B8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850" y="1985963"/>
                <a:ext cx="1192212" cy="3348038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751" y="276"/>
                  </a:cxn>
                  <a:cxn ang="0">
                    <a:pos x="751" y="2109"/>
                  </a:cxn>
                  <a:cxn ang="0">
                    <a:pos x="0" y="1853"/>
                  </a:cxn>
                  <a:cxn ang="0">
                    <a:pos x="0" y="2"/>
                  </a:cxn>
                  <a:cxn ang="0">
                    <a:pos x="7" y="0"/>
                  </a:cxn>
                </a:cxnLst>
                <a:rect l="0" t="0" r="r" b="b"/>
                <a:pathLst>
                  <a:path w="751" h="2109">
                    <a:moveTo>
                      <a:pt x="7" y="0"/>
                    </a:moveTo>
                    <a:lnTo>
                      <a:pt x="751" y="276"/>
                    </a:lnTo>
                    <a:lnTo>
                      <a:pt x="751" y="2109"/>
                    </a:lnTo>
                    <a:lnTo>
                      <a:pt x="0" y="1853"/>
                    </a:lnTo>
                    <a:lnTo>
                      <a:pt x="0" y="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2A26A8A7-13B1-6042-F64E-499A507AD3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8388" y="3097213"/>
                <a:ext cx="773112" cy="177165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87" y="660"/>
                  </a:cxn>
                  <a:cxn ang="0">
                    <a:pos x="150" y="1116"/>
                  </a:cxn>
                  <a:cxn ang="0">
                    <a:pos x="21" y="1071"/>
                  </a:cxn>
                  <a:cxn ang="0">
                    <a:pos x="0" y="0"/>
                  </a:cxn>
                </a:cxnLst>
                <a:rect l="0" t="0" r="r" b="b"/>
                <a:pathLst>
                  <a:path w="487" h="1116">
                    <a:moveTo>
                      <a:pt x="0" y="0"/>
                    </a:moveTo>
                    <a:lnTo>
                      <a:pt x="487" y="660"/>
                    </a:lnTo>
                    <a:lnTo>
                      <a:pt x="150" y="1116"/>
                    </a:lnTo>
                    <a:lnTo>
                      <a:pt x="21" y="10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33E3B3BE-E83A-B4EA-8EBF-E09972F7E7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8388" y="2230438"/>
                <a:ext cx="1065212" cy="184943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71" y="229"/>
                  </a:cxn>
                  <a:cxn ang="0">
                    <a:pos x="671" y="1109"/>
                  </a:cxn>
                  <a:cxn ang="0">
                    <a:pos x="581" y="1165"/>
                  </a:cxn>
                  <a:cxn ang="0">
                    <a:pos x="0" y="351"/>
                  </a:cxn>
                  <a:cxn ang="0">
                    <a:pos x="0" y="0"/>
                  </a:cxn>
                </a:cxnLst>
                <a:rect l="0" t="0" r="r" b="b"/>
                <a:pathLst>
                  <a:path w="671" h="1165">
                    <a:moveTo>
                      <a:pt x="0" y="0"/>
                    </a:moveTo>
                    <a:lnTo>
                      <a:pt x="671" y="229"/>
                    </a:lnTo>
                    <a:lnTo>
                      <a:pt x="671" y="1109"/>
                    </a:lnTo>
                    <a:lnTo>
                      <a:pt x="581" y="1165"/>
                    </a:lnTo>
                    <a:lnTo>
                      <a:pt x="0" y="35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B08238BA-D257-3B10-024D-2B2C10DEE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850" y="2179638"/>
                <a:ext cx="547687" cy="441325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345" y="122"/>
                  </a:cxn>
                  <a:cxn ang="0">
                    <a:pos x="0" y="278"/>
                  </a:cxn>
                  <a:cxn ang="0">
                    <a:pos x="0" y="0"/>
                  </a:cxn>
                  <a:cxn ang="0">
                    <a:pos x="3" y="0"/>
                  </a:cxn>
                </a:cxnLst>
                <a:rect l="0" t="0" r="r" b="b"/>
                <a:pathLst>
                  <a:path w="345" h="278">
                    <a:moveTo>
                      <a:pt x="3" y="0"/>
                    </a:moveTo>
                    <a:lnTo>
                      <a:pt x="345" y="122"/>
                    </a:lnTo>
                    <a:lnTo>
                      <a:pt x="0" y="278"/>
                    </a:lnTo>
                    <a:lnTo>
                      <a:pt x="0" y="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bg2">
                  <a:lumMod val="20000"/>
                  <a:lumOff val="8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1E1E867E-48C7-D3DF-2332-6B580B176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3600" y="2179638"/>
                <a:ext cx="1238250" cy="1811338"/>
              </a:xfrm>
              <a:custGeom>
                <a:avLst/>
                <a:gdLst/>
                <a:ahLst/>
                <a:cxnLst>
                  <a:cxn ang="0">
                    <a:pos x="780" y="0"/>
                  </a:cxn>
                  <a:cxn ang="0">
                    <a:pos x="780" y="278"/>
                  </a:cxn>
                  <a:cxn ang="0">
                    <a:pos x="775" y="281"/>
                  </a:cxn>
                  <a:cxn ang="0">
                    <a:pos x="7" y="1136"/>
                  </a:cxn>
                  <a:cxn ang="0">
                    <a:pos x="0" y="1141"/>
                  </a:cxn>
                  <a:cxn ang="0">
                    <a:pos x="0" y="261"/>
                  </a:cxn>
                  <a:cxn ang="0">
                    <a:pos x="7" y="264"/>
                  </a:cxn>
                  <a:cxn ang="0">
                    <a:pos x="780" y="0"/>
                  </a:cxn>
                </a:cxnLst>
                <a:rect l="0" t="0" r="r" b="b"/>
                <a:pathLst>
                  <a:path w="780" h="1141">
                    <a:moveTo>
                      <a:pt x="780" y="0"/>
                    </a:moveTo>
                    <a:lnTo>
                      <a:pt x="780" y="278"/>
                    </a:lnTo>
                    <a:lnTo>
                      <a:pt x="775" y="281"/>
                    </a:lnTo>
                    <a:lnTo>
                      <a:pt x="7" y="1136"/>
                    </a:lnTo>
                    <a:lnTo>
                      <a:pt x="0" y="1141"/>
                    </a:lnTo>
                    <a:lnTo>
                      <a:pt x="0" y="261"/>
                    </a:lnTo>
                    <a:lnTo>
                      <a:pt x="7" y="264"/>
                    </a:lnTo>
                    <a:lnTo>
                      <a:pt x="78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E314B2D5-51AD-3BEC-A700-B77893AB3E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850" y="3395663"/>
                <a:ext cx="1042987" cy="17319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657" y="521"/>
                  </a:cxn>
                  <a:cxn ang="0">
                    <a:pos x="657" y="1091"/>
                  </a:cxn>
                  <a:cxn ang="0">
                    <a:pos x="7" y="854"/>
                  </a:cxn>
                  <a:cxn ang="0">
                    <a:pos x="0" y="857"/>
                  </a:cxn>
                  <a:cxn ang="0">
                    <a:pos x="0" y="0"/>
                  </a:cxn>
                </a:cxnLst>
                <a:rect l="0" t="0" r="r" b="b"/>
                <a:pathLst>
                  <a:path w="657" h="1091">
                    <a:moveTo>
                      <a:pt x="0" y="0"/>
                    </a:moveTo>
                    <a:lnTo>
                      <a:pt x="657" y="521"/>
                    </a:lnTo>
                    <a:lnTo>
                      <a:pt x="657" y="1091"/>
                    </a:lnTo>
                    <a:lnTo>
                      <a:pt x="7" y="854"/>
                    </a:lnTo>
                    <a:lnTo>
                      <a:pt x="0" y="8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9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FA24AD73-C4EE-912D-638C-7A776827C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4013" y="4341813"/>
                <a:ext cx="509587" cy="827088"/>
              </a:xfrm>
              <a:custGeom>
                <a:avLst/>
                <a:gdLst/>
                <a:ahLst/>
                <a:cxnLst>
                  <a:cxn ang="0">
                    <a:pos x="321" y="0"/>
                  </a:cxn>
                  <a:cxn ang="0">
                    <a:pos x="321" y="521"/>
                  </a:cxn>
                  <a:cxn ang="0">
                    <a:pos x="0" y="417"/>
                  </a:cxn>
                  <a:cxn ang="0">
                    <a:pos x="321" y="0"/>
                  </a:cxn>
                </a:cxnLst>
                <a:rect l="0" t="0" r="r" b="b"/>
                <a:pathLst>
                  <a:path w="321" h="521">
                    <a:moveTo>
                      <a:pt x="321" y="0"/>
                    </a:moveTo>
                    <a:lnTo>
                      <a:pt x="321" y="521"/>
                    </a:lnTo>
                    <a:lnTo>
                      <a:pt x="0" y="417"/>
                    </a:lnTo>
                    <a:lnTo>
                      <a:pt x="321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BEB66D48-2C33-F5C6-E176-6703D667A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3600" y="3303588"/>
                <a:ext cx="1238250" cy="1870075"/>
              </a:xfrm>
              <a:custGeom>
                <a:avLst/>
                <a:gdLst/>
                <a:ahLst/>
                <a:cxnLst>
                  <a:cxn ang="0">
                    <a:pos x="576" y="0"/>
                  </a:cxn>
                  <a:cxn ang="0">
                    <a:pos x="779" y="57"/>
                  </a:cxn>
                  <a:cxn ang="0">
                    <a:pos x="780" y="58"/>
                  </a:cxn>
                  <a:cxn ang="0">
                    <a:pos x="780" y="915"/>
                  </a:cxn>
                  <a:cxn ang="0">
                    <a:pos x="7" y="1178"/>
                  </a:cxn>
                  <a:cxn ang="0">
                    <a:pos x="0" y="1175"/>
                  </a:cxn>
                  <a:cxn ang="0">
                    <a:pos x="0" y="654"/>
                  </a:cxn>
                  <a:cxn ang="0">
                    <a:pos x="7" y="644"/>
                  </a:cxn>
                  <a:cxn ang="0">
                    <a:pos x="576" y="0"/>
                  </a:cxn>
                </a:cxnLst>
                <a:rect l="0" t="0" r="r" b="b"/>
                <a:pathLst>
                  <a:path w="780" h="1178">
                    <a:moveTo>
                      <a:pt x="576" y="0"/>
                    </a:moveTo>
                    <a:lnTo>
                      <a:pt x="779" y="57"/>
                    </a:lnTo>
                    <a:lnTo>
                      <a:pt x="780" y="58"/>
                    </a:lnTo>
                    <a:lnTo>
                      <a:pt x="780" y="915"/>
                    </a:lnTo>
                    <a:lnTo>
                      <a:pt x="7" y="1178"/>
                    </a:lnTo>
                    <a:lnTo>
                      <a:pt x="0" y="1175"/>
                    </a:lnTo>
                    <a:lnTo>
                      <a:pt x="0" y="654"/>
                    </a:lnTo>
                    <a:lnTo>
                      <a:pt x="7" y="644"/>
                    </a:lnTo>
                    <a:lnTo>
                      <a:pt x="576" y="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484D1351-0ECA-3AB4-ECA8-49BA52F646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9925" y="2979738"/>
                <a:ext cx="161925" cy="157163"/>
              </a:xfrm>
              <a:custGeom>
                <a:avLst/>
                <a:gdLst/>
                <a:ahLst/>
                <a:cxnLst>
                  <a:cxn ang="0">
                    <a:pos x="102" y="0"/>
                  </a:cxn>
                  <a:cxn ang="0">
                    <a:pos x="102" y="99"/>
                  </a:cxn>
                  <a:cxn ang="0">
                    <a:pos x="97" y="94"/>
                  </a:cxn>
                  <a:cxn ang="0">
                    <a:pos x="0" y="94"/>
                  </a:cxn>
                  <a:cxn ang="0">
                    <a:pos x="101" y="1"/>
                  </a:cxn>
                  <a:cxn ang="0">
                    <a:pos x="102" y="0"/>
                  </a:cxn>
                </a:cxnLst>
                <a:rect l="0" t="0" r="r" b="b"/>
                <a:pathLst>
                  <a:path w="102" h="99">
                    <a:moveTo>
                      <a:pt x="102" y="0"/>
                    </a:moveTo>
                    <a:lnTo>
                      <a:pt x="102" y="99"/>
                    </a:lnTo>
                    <a:lnTo>
                      <a:pt x="97" y="94"/>
                    </a:lnTo>
                    <a:lnTo>
                      <a:pt x="0" y="94"/>
                    </a:lnTo>
                    <a:lnTo>
                      <a:pt x="101" y="1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rgbClr val="C2C9B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CBE0884C-D0F8-58AA-C358-E9E707A43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850" y="2516188"/>
                <a:ext cx="1042987" cy="1466850"/>
              </a:xfrm>
              <a:custGeom>
                <a:avLst/>
                <a:gdLst/>
                <a:ahLst/>
                <a:cxnLst>
                  <a:cxn ang="0">
                    <a:pos x="657" y="0"/>
                  </a:cxn>
                  <a:cxn ang="0">
                    <a:pos x="657" y="924"/>
                  </a:cxn>
                  <a:cxn ang="0">
                    <a:pos x="0" y="391"/>
                  </a:cxn>
                  <a:cxn ang="0">
                    <a:pos x="0" y="292"/>
                  </a:cxn>
                  <a:cxn ang="0">
                    <a:pos x="657" y="0"/>
                  </a:cxn>
                </a:cxnLst>
                <a:rect l="0" t="0" r="r" b="b"/>
                <a:pathLst>
                  <a:path w="657" h="924">
                    <a:moveTo>
                      <a:pt x="657" y="0"/>
                    </a:moveTo>
                    <a:lnTo>
                      <a:pt x="657" y="924"/>
                    </a:lnTo>
                    <a:lnTo>
                      <a:pt x="0" y="391"/>
                    </a:lnTo>
                    <a:lnTo>
                      <a:pt x="0" y="292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9DE93B0-2516-BF16-F4FA-342E12657183}"/>
                </a:ext>
              </a:extLst>
            </p:cNvPr>
            <p:cNvGrpSpPr/>
            <p:nvPr/>
          </p:nvGrpSpPr>
          <p:grpSpPr>
            <a:xfrm>
              <a:off x="8456612" y="1371600"/>
              <a:ext cx="1066800" cy="1917967"/>
              <a:chOff x="8456612" y="1371600"/>
              <a:chExt cx="1066800" cy="1917967"/>
            </a:xfrm>
          </p:grpSpPr>
          <p:grpSp>
            <p:nvGrpSpPr>
              <p:cNvPr id="7" name="Group 161">
                <a:extLst>
                  <a:ext uri="{FF2B5EF4-FFF2-40B4-BE49-F238E27FC236}">
                    <a16:creationId xmlns:a16="http://schemas.microsoft.com/office/drawing/2014/main" id="{5FCB6BCA-0878-7B8F-7109-C27136499325}"/>
                  </a:ext>
                </a:extLst>
              </p:cNvPr>
              <p:cNvGrpSpPr/>
              <p:nvPr/>
            </p:nvGrpSpPr>
            <p:grpSpPr>
              <a:xfrm>
                <a:off x="8456612" y="1371600"/>
                <a:ext cx="1066800" cy="1917967"/>
                <a:chOff x="4722813" y="3952875"/>
                <a:chExt cx="895350" cy="1609725"/>
              </a:xfrm>
              <a:effectLst/>
            </p:grpSpPr>
            <p:sp>
              <p:nvSpPr>
                <p:cNvPr id="9" name="Freeform 28">
                  <a:extLst>
                    <a:ext uri="{FF2B5EF4-FFF2-40B4-BE49-F238E27FC236}">
                      <a16:creationId xmlns:a16="http://schemas.microsoft.com/office/drawing/2014/main" id="{5BAFE4E8-F460-E0A5-ED5E-EFAE4FAE54B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22813" y="3952875"/>
                  <a:ext cx="895350" cy="1609725"/>
                </a:xfrm>
                <a:custGeom>
                  <a:avLst/>
                  <a:gdLst/>
                  <a:ahLst/>
                  <a:cxnLst>
                    <a:cxn ang="0">
                      <a:pos x="246" y="76"/>
                    </a:cxn>
                    <a:cxn ang="0">
                      <a:pos x="179" y="101"/>
                    </a:cxn>
                    <a:cxn ang="0">
                      <a:pos x="124" y="146"/>
                    </a:cxn>
                    <a:cxn ang="0">
                      <a:pos x="88" y="207"/>
                    </a:cxn>
                    <a:cxn ang="0">
                      <a:pos x="74" y="280"/>
                    </a:cxn>
                    <a:cxn ang="0">
                      <a:pos x="85" y="353"/>
                    </a:cxn>
                    <a:cxn ang="0">
                      <a:pos x="120" y="415"/>
                    </a:cxn>
                    <a:cxn ang="0">
                      <a:pos x="174" y="461"/>
                    </a:cxn>
                    <a:cxn ang="0">
                      <a:pos x="241" y="488"/>
                    </a:cxn>
                    <a:cxn ang="0">
                      <a:pos x="316" y="488"/>
                    </a:cxn>
                    <a:cxn ang="0">
                      <a:pos x="385" y="464"/>
                    </a:cxn>
                    <a:cxn ang="0">
                      <a:pos x="439" y="418"/>
                    </a:cxn>
                    <a:cxn ang="0">
                      <a:pos x="476" y="358"/>
                    </a:cxn>
                    <a:cxn ang="0">
                      <a:pos x="490" y="285"/>
                    </a:cxn>
                    <a:cxn ang="0">
                      <a:pos x="477" y="212"/>
                    </a:cxn>
                    <a:cxn ang="0">
                      <a:pos x="442" y="150"/>
                    </a:cxn>
                    <a:cxn ang="0">
                      <a:pos x="388" y="103"/>
                    </a:cxn>
                    <a:cxn ang="0">
                      <a:pos x="321" y="76"/>
                    </a:cxn>
                    <a:cxn ang="0">
                      <a:pos x="284" y="0"/>
                    </a:cxn>
                    <a:cxn ang="0">
                      <a:pos x="365" y="13"/>
                    </a:cxn>
                    <a:cxn ang="0">
                      <a:pos x="438" y="46"/>
                    </a:cxn>
                    <a:cxn ang="0">
                      <a:pos x="497" y="99"/>
                    </a:cxn>
                    <a:cxn ang="0">
                      <a:pos x="538" y="166"/>
                    </a:cxn>
                    <a:cxn ang="0">
                      <a:pos x="561" y="243"/>
                    </a:cxn>
                    <a:cxn ang="0">
                      <a:pos x="560" y="315"/>
                    </a:cxn>
                    <a:cxn ang="0">
                      <a:pos x="542" y="380"/>
                    </a:cxn>
                    <a:cxn ang="0">
                      <a:pos x="506" y="444"/>
                    </a:cxn>
                    <a:cxn ang="0">
                      <a:pos x="463" y="513"/>
                    </a:cxn>
                    <a:cxn ang="0">
                      <a:pos x="416" y="598"/>
                    </a:cxn>
                    <a:cxn ang="0">
                      <a:pos x="367" y="695"/>
                    </a:cxn>
                    <a:cxn ang="0">
                      <a:pos x="323" y="809"/>
                    </a:cxn>
                    <a:cxn ang="0">
                      <a:pos x="288" y="941"/>
                    </a:cxn>
                    <a:cxn ang="0">
                      <a:pos x="274" y="1010"/>
                    </a:cxn>
                    <a:cxn ang="0">
                      <a:pos x="269" y="979"/>
                    </a:cxn>
                    <a:cxn ang="0">
                      <a:pos x="260" y="921"/>
                    </a:cxn>
                    <a:cxn ang="0">
                      <a:pos x="241" y="844"/>
                    </a:cxn>
                    <a:cxn ang="0">
                      <a:pos x="211" y="750"/>
                    </a:cxn>
                    <a:cxn ang="0">
                      <a:pos x="169" y="647"/>
                    </a:cxn>
                    <a:cxn ang="0">
                      <a:pos x="111" y="539"/>
                    </a:cxn>
                    <a:cxn ang="0">
                      <a:pos x="66" y="464"/>
                    </a:cxn>
                    <a:cxn ang="0">
                      <a:pos x="31" y="398"/>
                    </a:cxn>
                    <a:cxn ang="0">
                      <a:pos x="9" y="343"/>
                    </a:cxn>
                    <a:cxn ang="0">
                      <a:pos x="0" y="279"/>
                    </a:cxn>
                    <a:cxn ang="0">
                      <a:pos x="12" y="203"/>
                    </a:cxn>
                    <a:cxn ang="0">
                      <a:pos x="44" y="131"/>
                    </a:cxn>
                    <a:cxn ang="0">
                      <a:pos x="96" y="70"/>
                    </a:cxn>
                    <a:cxn ang="0">
                      <a:pos x="163" y="25"/>
                    </a:cxn>
                    <a:cxn ang="0">
                      <a:pos x="241" y="2"/>
                    </a:cxn>
                  </a:cxnLst>
                  <a:rect l="0" t="0" r="r" b="b"/>
                  <a:pathLst>
                    <a:path w="564" h="1014">
                      <a:moveTo>
                        <a:pt x="284" y="73"/>
                      </a:moveTo>
                      <a:lnTo>
                        <a:pt x="246" y="76"/>
                      </a:lnTo>
                      <a:lnTo>
                        <a:pt x="211" y="86"/>
                      </a:lnTo>
                      <a:lnTo>
                        <a:pt x="179" y="101"/>
                      </a:lnTo>
                      <a:lnTo>
                        <a:pt x="149" y="121"/>
                      </a:lnTo>
                      <a:lnTo>
                        <a:pt x="124" y="146"/>
                      </a:lnTo>
                      <a:lnTo>
                        <a:pt x="103" y="175"/>
                      </a:lnTo>
                      <a:lnTo>
                        <a:pt x="88" y="207"/>
                      </a:lnTo>
                      <a:lnTo>
                        <a:pt x="77" y="242"/>
                      </a:lnTo>
                      <a:lnTo>
                        <a:pt x="74" y="280"/>
                      </a:lnTo>
                      <a:lnTo>
                        <a:pt x="76" y="318"/>
                      </a:lnTo>
                      <a:lnTo>
                        <a:pt x="85" y="353"/>
                      </a:lnTo>
                      <a:lnTo>
                        <a:pt x="100" y="386"/>
                      </a:lnTo>
                      <a:lnTo>
                        <a:pt x="120" y="415"/>
                      </a:lnTo>
                      <a:lnTo>
                        <a:pt x="146" y="440"/>
                      </a:lnTo>
                      <a:lnTo>
                        <a:pt x="174" y="461"/>
                      </a:lnTo>
                      <a:lnTo>
                        <a:pt x="207" y="478"/>
                      </a:lnTo>
                      <a:lnTo>
                        <a:pt x="241" y="488"/>
                      </a:lnTo>
                      <a:lnTo>
                        <a:pt x="279" y="491"/>
                      </a:lnTo>
                      <a:lnTo>
                        <a:pt x="316" y="488"/>
                      </a:lnTo>
                      <a:lnTo>
                        <a:pt x="352" y="479"/>
                      </a:lnTo>
                      <a:lnTo>
                        <a:pt x="385" y="464"/>
                      </a:lnTo>
                      <a:lnTo>
                        <a:pt x="413" y="444"/>
                      </a:lnTo>
                      <a:lnTo>
                        <a:pt x="439" y="418"/>
                      </a:lnTo>
                      <a:lnTo>
                        <a:pt x="460" y="389"/>
                      </a:lnTo>
                      <a:lnTo>
                        <a:pt x="476" y="358"/>
                      </a:lnTo>
                      <a:lnTo>
                        <a:pt x="486" y="322"/>
                      </a:lnTo>
                      <a:lnTo>
                        <a:pt x="490" y="285"/>
                      </a:lnTo>
                      <a:lnTo>
                        <a:pt x="486" y="247"/>
                      </a:lnTo>
                      <a:lnTo>
                        <a:pt x="477" y="212"/>
                      </a:lnTo>
                      <a:lnTo>
                        <a:pt x="462" y="178"/>
                      </a:lnTo>
                      <a:lnTo>
                        <a:pt x="442" y="150"/>
                      </a:lnTo>
                      <a:lnTo>
                        <a:pt x="417" y="124"/>
                      </a:lnTo>
                      <a:lnTo>
                        <a:pt x="388" y="103"/>
                      </a:lnTo>
                      <a:lnTo>
                        <a:pt x="357" y="87"/>
                      </a:lnTo>
                      <a:lnTo>
                        <a:pt x="321" y="76"/>
                      </a:lnTo>
                      <a:lnTo>
                        <a:pt x="284" y="73"/>
                      </a:lnTo>
                      <a:close/>
                      <a:moveTo>
                        <a:pt x="284" y="0"/>
                      </a:moveTo>
                      <a:lnTo>
                        <a:pt x="326" y="3"/>
                      </a:lnTo>
                      <a:lnTo>
                        <a:pt x="365" y="13"/>
                      </a:lnTo>
                      <a:lnTo>
                        <a:pt x="403" y="27"/>
                      </a:lnTo>
                      <a:lnTo>
                        <a:pt x="438" y="46"/>
                      </a:lnTo>
                      <a:lnTo>
                        <a:pt x="469" y="71"/>
                      </a:lnTo>
                      <a:lnTo>
                        <a:pt x="497" y="99"/>
                      </a:lnTo>
                      <a:lnTo>
                        <a:pt x="520" y="131"/>
                      </a:lnTo>
                      <a:lnTo>
                        <a:pt x="538" y="166"/>
                      </a:lnTo>
                      <a:lnTo>
                        <a:pt x="552" y="203"/>
                      </a:lnTo>
                      <a:lnTo>
                        <a:pt x="561" y="243"/>
                      </a:lnTo>
                      <a:lnTo>
                        <a:pt x="564" y="285"/>
                      </a:lnTo>
                      <a:lnTo>
                        <a:pt x="560" y="315"/>
                      </a:lnTo>
                      <a:lnTo>
                        <a:pt x="553" y="347"/>
                      </a:lnTo>
                      <a:lnTo>
                        <a:pt x="542" y="380"/>
                      </a:lnTo>
                      <a:lnTo>
                        <a:pt x="524" y="414"/>
                      </a:lnTo>
                      <a:lnTo>
                        <a:pt x="506" y="444"/>
                      </a:lnTo>
                      <a:lnTo>
                        <a:pt x="486" y="476"/>
                      </a:lnTo>
                      <a:lnTo>
                        <a:pt x="463" y="513"/>
                      </a:lnTo>
                      <a:lnTo>
                        <a:pt x="440" y="554"/>
                      </a:lnTo>
                      <a:lnTo>
                        <a:pt x="416" y="598"/>
                      </a:lnTo>
                      <a:lnTo>
                        <a:pt x="392" y="644"/>
                      </a:lnTo>
                      <a:lnTo>
                        <a:pt x="367" y="695"/>
                      </a:lnTo>
                      <a:lnTo>
                        <a:pt x="344" y="750"/>
                      </a:lnTo>
                      <a:lnTo>
                        <a:pt x="323" y="809"/>
                      </a:lnTo>
                      <a:lnTo>
                        <a:pt x="304" y="873"/>
                      </a:lnTo>
                      <a:lnTo>
                        <a:pt x="288" y="941"/>
                      </a:lnTo>
                      <a:lnTo>
                        <a:pt x="274" y="1014"/>
                      </a:lnTo>
                      <a:lnTo>
                        <a:pt x="274" y="1010"/>
                      </a:lnTo>
                      <a:lnTo>
                        <a:pt x="273" y="998"/>
                      </a:lnTo>
                      <a:lnTo>
                        <a:pt x="269" y="979"/>
                      </a:lnTo>
                      <a:lnTo>
                        <a:pt x="266" y="953"/>
                      </a:lnTo>
                      <a:lnTo>
                        <a:pt x="260" y="921"/>
                      </a:lnTo>
                      <a:lnTo>
                        <a:pt x="252" y="884"/>
                      </a:lnTo>
                      <a:lnTo>
                        <a:pt x="241" y="844"/>
                      </a:lnTo>
                      <a:lnTo>
                        <a:pt x="228" y="799"/>
                      </a:lnTo>
                      <a:lnTo>
                        <a:pt x="211" y="750"/>
                      </a:lnTo>
                      <a:lnTo>
                        <a:pt x="192" y="700"/>
                      </a:lnTo>
                      <a:lnTo>
                        <a:pt x="169" y="647"/>
                      </a:lnTo>
                      <a:lnTo>
                        <a:pt x="142" y="593"/>
                      </a:lnTo>
                      <a:lnTo>
                        <a:pt x="111" y="539"/>
                      </a:lnTo>
                      <a:lnTo>
                        <a:pt x="87" y="500"/>
                      </a:lnTo>
                      <a:lnTo>
                        <a:pt x="66" y="464"/>
                      </a:lnTo>
                      <a:lnTo>
                        <a:pt x="47" y="429"/>
                      </a:lnTo>
                      <a:lnTo>
                        <a:pt x="31" y="398"/>
                      </a:lnTo>
                      <a:lnTo>
                        <a:pt x="18" y="370"/>
                      </a:lnTo>
                      <a:lnTo>
                        <a:pt x="9" y="343"/>
                      </a:lnTo>
                      <a:lnTo>
                        <a:pt x="2" y="319"/>
                      </a:lnTo>
                      <a:lnTo>
                        <a:pt x="0" y="279"/>
                      </a:lnTo>
                      <a:lnTo>
                        <a:pt x="3" y="240"/>
                      </a:lnTo>
                      <a:lnTo>
                        <a:pt x="12" y="203"/>
                      </a:lnTo>
                      <a:lnTo>
                        <a:pt x="25" y="166"/>
                      </a:lnTo>
                      <a:lnTo>
                        <a:pt x="44" y="131"/>
                      </a:lnTo>
                      <a:lnTo>
                        <a:pt x="67" y="99"/>
                      </a:lnTo>
                      <a:lnTo>
                        <a:pt x="96" y="70"/>
                      </a:lnTo>
                      <a:lnTo>
                        <a:pt x="128" y="45"/>
                      </a:lnTo>
                      <a:lnTo>
                        <a:pt x="163" y="25"/>
                      </a:lnTo>
                      <a:lnTo>
                        <a:pt x="201" y="12"/>
                      </a:lnTo>
                      <a:lnTo>
                        <a:pt x="241" y="2"/>
                      </a:lnTo>
                      <a:lnTo>
                        <a:pt x="2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33E5B46F-EEB5-4957-BF22-CF7650095051}"/>
                    </a:ext>
                  </a:extLst>
                </p:cNvPr>
                <p:cNvSpPr/>
                <p:nvPr/>
              </p:nvSpPr>
              <p:spPr>
                <a:xfrm>
                  <a:off x="4805139" y="4030420"/>
                  <a:ext cx="732262" cy="732263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56384A5B-085D-F5D5-FB9D-B93ACD006299}"/>
                  </a:ext>
                </a:extLst>
              </p:cNvPr>
              <p:cNvSpPr/>
              <p:nvPr/>
            </p:nvSpPr>
            <p:spPr bwMode="auto">
              <a:xfrm>
                <a:off x="8693877" y="1603756"/>
                <a:ext cx="598040" cy="598040"/>
              </a:xfrm>
              <a:prstGeom prst="ellipse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17F56AE-57E5-B152-5878-E2F00CFFC939}"/>
              </a:ext>
            </a:extLst>
          </p:cNvPr>
          <p:cNvGrpSpPr/>
          <p:nvPr/>
        </p:nvGrpSpPr>
        <p:grpSpPr>
          <a:xfrm>
            <a:off x="2416176" y="3908494"/>
            <a:ext cx="1550988" cy="1582806"/>
            <a:chOff x="2414588" y="4043363"/>
            <a:chExt cx="1550988" cy="1582806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AD2610A-0F9F-A917-88CB-CF189BA812E4}"/>
                </a:ext>
              </a:extLst>
            </p:cNvPr>
            <p:cNvGrpSpPr/>
            <p:nvPr/>
          </p:nvGrpSpPr>
          <p:grpSpPr>
            <a:xfrm>
              <a:off x="2414588" y="4873694"/>
              <a:ext cx="1550988" cy="752475"/>
              <a:chOff x="2414588" y="4833938"/>
              <a:chExt cx="1550988" cy="752475"/>
            </a:xfrm>
            <a:solidFill>
              <a:schemeClr val="bg1">
                <a:lumMod val="50000"/>
              </a:schemeClr>
            </a:solidFill>
          </p:grpSpPr>
          <p:sp>
            <p:nvSpPr>
              <p:cNvPr id="28" name="Freeform 5">
                <a:extLst>
                  <a:ext uri="{FF2B5EF4-FFF2-40B4-BE49-F238E27FC236}">
                    <a16:creationId xmlns:a16="http://schemas.microsoft.com/office/drawing/2014/main" id="{557AF4DF-37F8-004D-C5C7-DF5721FCBC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4588" y="5122863"/>
                <a:ext cx="422275" cy="269875"/>
              </a:xfrm>
              <a:custGeom>
                <a:avLst/>
                <a:gdLst>
                  <a:gd name="T0" fmla="*/ 74 w 102"/>
                  <a:gd name="T1" fmla="*/ 64 h 65"/>
                  <a:gd name="T2" fmla="*/ 75 w 102"/>
                  <a:gd name="T3" fmla="*/ 64 h 65"/>
                  <a:gd name="T4" fmla="*/ 85 w 102"/>
                  <a:gd name="T5" fmla="*/ 54 h 65"/>
                  <a:gd name="T6" fmla="*/ 101 w 102"/>
                  <a:gd name="T7" fmla="*/ 47 h 65"/>
                  <a:gd name="T8" fmla="*/ 102 w 102"/>
                  <a:gd name="T9" fmla="*/ 46 h 65"/>
                  <a:gd name="T10" fmla="*/ 100 w 102"/>
                  <a:gd name="T11" fmla="*/ 44 h 65"/>
                  <a:gd name="T12" fmla="*/ 89 w 102"/>
                  <a:gd name="T13" fmla="*/ 8 h 65"/>
                  <a:gd name="T14" fmla="*/ 86 w 102"/>
                  <a:gd name="T15" fmla="*/ 7 h 65"/>
                  <a:gd name="T16" fmla="*/ 78 w 102"/>
                  <a:gd name="T17" fmla="*/ 0 h 65"/>
                  <a:gd name="T18" fmla="*/ 65 w 102"/>
                  <a:gd name="T19" fmla="*/ 14 h 65"/>
                  <a:gd name="T20" fmla="*/ 63 w 102"/>
                  <a:gd name="T21" fmla="*/ 14 h 65"/>
                  <a:gd name="T22" fmla="*/ 50 w 102"/>
                  <a:gd name="T23" fmla="*/ 0 h 65"/>
                  <a:gd name="T24" fmla="*/ 42 w 102"/>
                  <a:gd name="T25" fmla="*/ 7 h 65"/>
                  <a:gd name="T26" fmla="*/ 25 w 102"/>
                  <a:gd name="T27" fmla="*/ 15 h 65"/>
                  <a:gd name="T28" fmla="*/ 19 w 102"/>
                  <a:gd name="T29" fmla="*/ 21 h 65"/>
                  <a:gd name="T30" fmla="*/ 10 w 102"/>
                  <a:gd name="T31" fmla="*/ 65 h 65"/>
                  <a:gd name="T32" fmla="*/ 74 w 102"/>
                  <a:gd name="T33" fmla="*/ 65 h 65"/>
                  <a:gd name="T34" fmla="*/ 74 w 102"/>
                  <a:gd name="T35" fmla="*/ 6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2" h="65">
                    <a:moveTo>
                      <a:pt x="74" y="64"/>
                    </a:moveTo>
                    <a:cubicBezTo>
                      <a:pt x="75" y="64"/>
                      <a:pt x="75" y="64"/>
                      <a:pt x="75" y="64"/>
                    </a:cubicBezTo>
                    <a:cubicBezTo>
                      <a:pt x="77" y="60"/>
                      <a:pt x="80" y="57"/>
                      <a:pt x="85" y="54"/>
                    </a:cubicBezTo>
                    <a:cubicBezTo>
                      <a:pt x="101" y="47"/>
                      <a:pt x="101" y="47"/>
                      <a:pt x="101" y="47"/>
                    </a:cubicBezTo>
                    <a:cubicBezTo>
                      <a:pt x="102" y="46"/>
                      <a:pt x="102" y="46"/>
                      <a:pt x="102" y="46"/>
                    </a:cubicBezTo>
                    <a:cubicBezTo>
                      <a:pt x="101" y="46"/>
                      <a:pt x="101" y="45"/>
                      <a:pt x="100" y="44"/>
                    </a:cubicBezTo>
                    <a:cubicBezTo>
                      <a:pt x="93" y="35"/>
                      <a:pt x="89" y="23"/>
                      <a:pt x="89" y="8"/>
                    </a:cubicBezTo>
                    <a:cubicBezTo>
                      <a:pt x="86" y="7"/>
                      <a:pt x="86" y="7"/>
                      <a:pt x="86" y="7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65" y="14"/>
                      <a:pt x="65" y="14"/>
                      <a:pt x="65" y="14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2" y="16"/>
                      <a:pt x="20" y="18"/>
                      <a:pt x="19" y="21"/>
                    </a:cubicBezTo>
                    <a:cubicBezTo>
                      <a:pt x="19" y="21"/>
                      <a:pt x="0" y="65"/>
                      <a:pt x="10" y="65"/>
                    </a:cubicBezTo>
                    <a:cubicBezTo>
                      <a:pt x="74" y="65"/>
                      <a:pt x="74" y="65"/>
                      <a:pt x="74" y="65"/>
                    </a:cubicBezTo>
                    <a:cubicBezTo>
                      <a:pt x="74" y="64"/>
                      <a:pt x="74" y="64"/>
                      <a:pt x="74" y="6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2113586F-0790-94B7-E59A-70616EF1C8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1113" y="4833938"/>
                <a:ext cx="257175" cy="306388"/>
              </a:xfrm>
              <a:custGeom>
                <a:avLst/>
                <a:gdLst>
                  <a:gd name="T0" fmla="*/ 0 w 62"/>
                  <a:gd name="T1" fmla="*/ 30 h 74"/>
                  <a:gd name="T2" fmla="*/ 31 w 62"/>
                  <a:gd name="T3" fmla="*/ 74 h 74"/>
                  <a:gd name="T4" fmla="*/ 62 w 62"/>
                  <a:gd name="T5" fmla="*/ 30 h 74"/>
                  <a:gd name="T6" fmla="*/ 31 w 62"/>
                  <a:gd name="T7" fmla="*/ 0 h 74"/>
                  <a:gd name="T8" fmla="*/ 0 w 62"/>
                  <a:gd name="T9" fmla="*/ 3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0" y="30"/>
                    </a:moveTo>
                    <a:cubicBezTo>
                      <a:pt x="1" y="58"/>
                      <a:pt x="16" y="74"/>
                      <a:pt x="31" y="74"/>
                    </a:cubicBezTo>
                    <a:cubicBezTo>
                      <a:pt x="44" y="74"/>
                      <a:pt x="62" y="58"/>
                      <a:pt x="62" y="30"/>
                    </a:cubicBezTo>
                    <a:cubicBezTo>
                      <a:pt x="62" y="11"/>
                      <a:pt x="53" y="0"/>
                      <a:pt x="31" y="0"/>
                    </a:cubicBezTo>
                    <a:cubicBezTo>
                      <a:pt x="9" y="0"/>
                      <a:pt x="0" y="11"/>
                      <a:pt x="0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7">
                <a:extLst>
                  <a:ext uri="{FF2B5EF4-FFF2-40B4-BE49-F238E27FC236}">
                    <a16:creationId xmlns:a16="http://schemas.microsoft.com/office/drawing/2014/main" id="{CA461FA5-2E4F-8016-1D4A-4698F8DCF4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48000" y="5122863"/>
                <a:ext cx="314325" cy="269875"/>
              </a:xfrm>
              <a:custGeom>
                <a:avLst/>
                <a:gdLst>
                  <a:gd name="T0" fmla="*/ 17 w 76"/>
                  <a:gd name="T1" fmla="*/ 54 h 65"/>
                  <a:gd name="T2" fmla="*/ 28 w 76"/>
                  <a:gd name="T3" fmla="*/ 64 h 65"/>
                  <a:gd name="T4" fmla="*/ 28 w 76"/>
                  <a:gd name="T5" fmla="*/ 65 h 65"/>
                  <a:gd name="T6" fmla="*/ 48 w 76"/>
                  <a:gd name="T7" fmla="*/ 65 h 65"/>
                  <a:gd name="T8" fmla="*/ 48 w 76"/>
                  <a:gd name="T9" fmla="*/ 64 h 65"/>
                  <a:gd name="T10" fmla="*/ 48 w 76"/>
                  <a:gd name="T11" fmla="*/ 64 h 65"/>
                  <a:gd name="T12" fmla="*/ 59 w 76"/>
                  <a:gd name="T13" fmla="*/ 54 h 65"/>
                  <a:gd name="T14" fmla="*/ 75 w 76"/>
                  <a:gd name="T15" fmla="*/ 47 h 65"/>
                  <a:gd name="T16" fmla="*/ 76 w 76"/>
                  <a:gd name="T17" fmla="*/ 46 h 65"/>
                  <a:gd name="T18" fmla="*/ 74 w 76"/>
                  <a:gd name="T19" fmla="*/ 44 h 65"/>
                  <a:gd name="T20" fmla="*/ 62 w 76"/>
                  <a:gd name="T21" fmla="*/ 8 h 65"/>
                  <a:gd name="T22" fmla="*/ 60 w 76"/>
                  <a:gd name="T23" fmla="*/ 7 h 65"/>
                  <a:gd name="T24" fmla="*/ 52 w 76"/>
                  <a:gd name="T25" fmla="*/ 0 h 65"/>
                  <a:gd name="T26" fmla="*/ 39 w 76"/>
                  <a:gd name="T27" fmla="*/ 14 h 65"/>
                  <a:gd name="T28" fmla="*/ 37 w 76"/>
                  <a:gd name="T29" fmla="*/ 14 h 65"/>
                  <a:gd name="T30" fmla="*/ 24 w 76"/>
                  <a:gd name="T31" fmla="*/ 0 h 65"/>
                  <a:gd name="T32" fmla="*/ 16 w 76"/>
                  <a:gd name="T33" fmla="*/ 7 h 65"/>
                  <a:gd name="T34" fmla="*/ 14 w 76"/>
                  <a:gd name="T35" fmla="*/ 8 h 65"/>
                  <a:gd name="T36" fmla="*/ 1 w 76"/>
                  <a:gd name="T37" fmla="*/ 44 h 65"/>
                  <a:gd name="T38" fmla="*/ 0 w 76"/>
                  <a:gd name="T39" fmla="*/ 46 h 65"/>
                  <a:gd name="T40" fmla="*/ 1 w 76"/>
                  <a:gd name="T41" fmla="*/ 47 h 65"/>
                  <a:gd name="T42" fmla="*/ 17 w 76"/>
                  <a:gd name="T43" fmla="*/ 54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76" h="65">
                    <a:moveTo>
                      <a:pt x="17" y="54"/>
                    </a:moveTo>
                    <a:cubicBezTo>
                      <a:pt x="22" y="57"/>
                      <a:pt x="26" y="60"/>
                      <a:pt x="28" y="64"/>
                    </a:cubicBezTo>
                    <a:cubicBezTo>
                      <a:pt x="28" y="64"/>
                      <a:pt x="28" y="64"/>
                      <a:pt x="28" y="65"/>
                    </a:cubicBezTo>
                    <a:cubicBezTo>
                      <a:pt x="48" y="65"/>
                      <a:pt x="48" y="65"/>
                      <a:pt x="48" y="65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50" y="60"/>
                      <a:pt x="54" y="57"/>
                      <a:pt x="59" y="54"/>
                    </a:cubicBezTo>
                    <a:cubicBezTo>
                      <a:pt x="75" y="47"/>
                      <a:pt x="75" y="47"/>
                      <a:pt x="75" y="47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5" y="46"/>
                      <a:pt x="75" y="45"/>
                      <a:pt x="74" y="44"/>
                    </a:cubicBezTo>
                    <a:cubicBezTo>
                      <a:pt x="67" y="35"/>
                      <a:pt x="63" y="23"/>
                      <a:pt x="62" y="8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22"/>
                      <a:pt x="9" y="35"/>
                      <a:pt x="1" y="44"/>
                    </a:cubicBezTo>
                    <a:cubicBezTo>
                      <a:pt x="1" y="45"/>
                      <a:pt x="0" y="46"/>
                      <a:pt x="0" y="46"/>
                    </a:cubicBezTo>
                    <a:cubicBezTo>
                      <a:pt x="1" y="47"/>
                      <a:pt x="1" y="47"/>
                      <a:pt x="1" y="47"/>
                    </a:cubicBezTo>
                    <a:lnTo>
                      <a:pt x="17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8">
                <a:extLst>
                  <a:ext uri="{FF2B5EF4-FFF2-40B4-BE49-F238E27FC236}">
                    <a16:creationId xmlns:a16="http://schemas.microsoft.com/office/drawing/2014/main" id="{0CB6557E-FE2F-60C4-513C-ED9084CD0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6575" y="4833938"/>
                <a:ext cx="257175" cy="306388"/>
              </a:xfrm>
              <a:custGeom>
                <a:avLst/>
                <a:gdLst>
                  <a:gd name="T0" fmla="*/ 31 w 62"/>
                  <a:gd name="T1" fmla="*/ 74 h 74"/>
                  <a:gd name="T2" fmla="*/ 62 w 62"/>
                  <a:gd name="T3" fmla="*/ 30 h 74"/>
                  <a:gd name="T4" fmla="*/ 31 w 62"/>
                  <a:gd name="T5" fmla="*/ 0 h 74"/>
                  <a:gd name="T6" fmla="*/ 0 w 62"/>
                  <a:gd name="T7" fmla="*/ 30 h 74"/>
                  <a:gd name="T8" fmla="*/ 31 w 62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31" y="74"/>
                    </a:moveTo>
                    <a:cubicBezTo>
                      <a:pt x="44" y="74"/>
                      <a:pt x="62" y="58"/>
                      <a:pt x="62" y="30"/>
                    </a:cubicBezTo>
                    <a:cubicBezTo>
                      <a:pt x="62" y="11"/>
                      <a:pt x="53" y="0"/>
                      <a:pt x="31" y="0"/>
                    </a:cubicBezTo>
                    <a:cubicBezTo>
                      <a:pt x="9" y="0"/>
                      <a:pt x="0" y="11"/>
                      <a:pt x="0" y="30"/>
                    </a:cubicBezTo>
                    <a:cubicBezTo>
                      <a:pt x="1" y="58"/>
                      <a:pt x="16" y="74"/>
                      <a:pt x="31" y="7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9">
                <a:extLst>
                  <a:ext uri="{FF2B5EF4-FFF2-40B4-BE49-F238E27FC236}">
                    <a16:creationId xmlns:a16="http://schemas.microsoft.com/office/drawing/2014/main" id="{F4657BFD-B22A-BDA5-EB88-7125D39453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3463" y="5122863"/>
                <a:ext cx="392113" cy="269875"/>
              </a:xfrm>
              <a:custGeom>
                <a:avLst/>
                <a:gdLst>
                  <a:gd name="T0" fmla="*/ 95 w 95"/>
                  <a:gd name="T1" fmla="*/ 57 h 65"/>
                  <a:gd name="T2" fmla="*/ 84 w 95"/>
                  <a:gd name="T3" fmla="*/ 21 h 65"/>
                  <a:gd name="T4" fmla="*/ 77 w 95"/>
                  <a:gd name="T5" fmla="*/ 15 h 65"/>
                  <a:gd name="T6" fmla="*/ 60 w 95"/>
                  <a:gd name="T7" fmla="*/ 7 h 65"/>
                  <a:gd name="T8" fmla="*/ 52 w 95"/>
                  <a:gd name="T9" fmla="*/ 0 h 65"/>
                  <a:gd name="T10" fmla="*/ 39 w 95"/>
                  <a:gd name="T11" fmla="*/ 14 h 65"/>
                  <a:gd name="T12" fmla="*/ 37 w 95"/>
                  <a:gd name="T13" fmla="*/ 14 h 65"/>
                  <a:gd name="T14" fmla="*/ 24 w 95"/>
                  <a:gd name="T15" fmla="*/ 0 h 65"/>
                  <a:gd name="T16" fmla="*/ 16 w 95"/>
                  <a:gd name="T17" fmla="*/ 7 h 65"/>
                  <a:gd name="T18" fmla="*/ 14 w 95"/>
                  <a:gd name="T19" fmla="*/ 8 h 65"/>
                  <a:gd name="T20" fmla="*/ 1 w 95"/>
                  <a:gd name="T21" fmla="*/ 44 h 65"/>
                  <a:gd name="T22" fmla="*/ 0 w 95"/>
                  <a:gd name="T23" fmla="*/ 46 h 65"/>
                  <a:gd name="T24" fmla="*/ 1 w 95"/>
                  <a:gd name="T25" fmla="*/ 47 h 65"/>
                  <a:gd name="T26" fmla="*/ 17 w 95"/>
                  <a:gd name="T27" fmla="*/ 54 h 65"/>
                  <a:gd name="T28" fmla="*/ 28 w 95"/>
                  <a:gd name="T29" fmla="*/ 64 h 65"/>
                  <a:gd name="T30" fmla="*/ 28 w 95"/>
                  <a:gd name="T31" fmla="*/ 65 h 65"/>
                  <a:gd name="T32" fmla="*/ 92 w 95"/>
                  <a:gd name="T33" fmla="*/ 65 h 65"/>
                  <a:gd name="T34" fmla="*/ 95 w 95"/>
                  <a:gd name="T35" fmla="*/ 62 h 65"/>
                  <a:gd name="T36" fmla="*/ 95 w 95"/>
                  <a:gd name="T37" fmla="*/ 5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5" h="65">
                    <a:moveTo>
                      <a:pt x="95" y="57"/>
                    </a:moveTo>
                    <a:cubicBezTo>
                      <a:pt x="93" y="44"/>
                      <a:pt x="84" y="21"/>
                      <a:pt x="84" y="21"/>
                    </a:cubicBezTo>
                    <a:cubicBezTo>
                      <a:pt x="82" y="18"/>
                      <a:pt x="80" y="16"/>
                      <a:pt x="77" y="15"/>
                    </a:cubicBezTo>
                    <a:cubicBezTo>
                      <a:pt x="60" y="7"/>
                      <a:pt x="60" y="7"/>
                      <a:pt x="60" y="7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3" y="22"/>
                      <a:pt x="9" y="35"/>
                      <a:pt x="1" y="44"/>
                    </a:cubicBezTo>
                    <a:cubicBezTo>
                      <a:pt x="1" y="45"/>
                      <a:pt x="0" y="46"/>
                      <a:pt x="0" y="46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22" y="57"/>
                      <a:pt x="26" y="60"/>
                      <a:pt x="28" y="64"/>
                    </a:cubicBezTo>
                    <a:cubicBezTo>
                      <a:pt x="28" y="64"/>
                      <a:pt x="28" y="64"/>
                      <a:pt x="28" y="65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4" y="65"/>
                      <a:pt x="94" y="64"/>
                      <a:pt x="95" y="62"/>
                    </a:cubicBezTo>
                    <a:cubicBezTo>
                      <a:pt x="95" y="60"/>
                      <a:pt x="95" y="59"/>
                      <a:pt x="95" y="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10">
                <a:extLst>
                  <a:ext uri="{FF2B5EF4-FFF2-40B4-BE49-F238E27FC236}">
                    <a16:creationId xmlns:a16="http://schemas.microsoft.com/office/drawing/2014/main" id="{A6B1A575-8D5A-B029-AEEB-EC2FAA6D6E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02038" y="4833938"/>
                <a:ext cx="257175" cy="306388"/>
              </a:xfrm>
              <a:custGeom>
                <a:avLst/>
                <a:gdLst>
                  <a:gd name="T0" fmla="*/ 0 w 62"/>
                  <a:gd name="T1" fmla="*/ 30 h 74"/>
                  <a:gd name="T2" fmla="*/ 31 w 62"/>
                  <a:gd name="T3" fmla="*/ 74 h 74"/>
                  <a:gd name="T4" fmla="*/ 62 w 62"/>
                  <a:gd name="T5" fmla="*/ 30 h 74"/>
                  <a:gd name="T6" fmla="*/ 31 w 62"/>
                  <a:gd name="T7" fmla="*/ 0 h 74"/>
                  <a:gd name="T8" fmla="*/ 0 w 62"/>
                  <a:gd name="T9" fmla="*/ 3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0" y="30"/>
                    </a:moveTo>
                    <a:cubicBezTo>
                      <a:pt x="0" y="58"/>
                      <a:pt x="16" y="74"/>
                      <a:pt x="31" y="74"/>
                    </a:cubicBezTo>
                    <a:cubicBezTo>
                      <a:pt x="44" y="74"/>
                      <a:pt x="61" y="58"/>
                      <a:pt x="62" y="30"/>
                    </a:cubicBezTo>
                    <a:cubicBezTo>
                      <a:pt x="62" y="11"/>
                      <a:pt x="53" y="0"/>
                      <a:pt x="31" y="0"/>
                    </a:cubicBezTo>
                    <a:cubicBezTo>
                      <a:pt x="9" y="0"/>
                      <a:pt x="0" y="11"/>
                      <a:pt x="0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11">
                <a:extLst>
                  <a:ext uri="{FF2B5EF4-FFF2-40B4-BE49-F238E27FC236}">
                    <a16:creationId xmlns:a16="http://schemas.microsoft.com/office/drawing/2014/main" id="{C24CD2EF-D506-C236-89F7-43230107F8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9700" y="5318125"/>
                <a:ext cx="530225" cy="268288"/>
              </a:xfrm>
              <a:custGeom>
                <a:avLst/>
                <a:gdLst>
                  <a:gd name="T0" fmla="*/ 103 w 128"/>
                  <a:gd name="T1" fmla="*/ 15 h 65"/>
                  <a:gd name="T2" fmla="*/ 86 w 128"/>
                  <a:gd name="T3" fmla="*/ 7 h 65"/>
                  <a:gd name="T4" fmla="*/ 78 w 128"/>
                  <a:gd name="T5" fmla="*/ 0 h 65"/>
                  <a:gd name="T6" fmla="*/ 64 w 128"/>
                  <a:gd name="T7" fmla="*/ 13 h 65"/>
                  <a:gd name="T8" fmla="*/ 63 w 128"/>
                  <a:gd name="T9" fmla="*/ 13 h 65"/>
                  <a:gd name="T10" fmla="*/ 50 w 128"/>
                  <a:gd name="T11" fmla="*/ 0 h 65"/>
                  <a:gd name="T12" fmla="*/ 41 w 128"/>
                  <a:gd name="T13" fmla="*/ 7 h 65"/>
                  <a:gd name="T14" fmla="*/ 24 w 128"/>
                  <a:gd name="T15" fmla="*/ 15 h 65"/>
                  <a:gd name="T16" fmla="*/ 18 w 128"/>
                  <a:gd name="T17" fmla="*/ 20 h 65"/>
                  <a:gd name="T18" fmla="*/ 10 w 128"/>
                  <a:gd name="T19" fmla="*/ 65 h 65"/>
                  <a:gd name="T20" fmla="*/ 118 w 128"/>
                  <a:gd name="T21" fmla="*/ 65 h 65"/>
                  <a:gd name="T22" fmla="*/ 109 w 128"/>
                  <a:gd name="T23" fmla="*/ 20 h 65"/>
                  <a:gd name="T24" fmla="*/ 103 w 128"/>
                  <a:gd name="T25" fmla="*/ 1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" h="65">
                    <a:moveTo>
                      <a:pt x="103" y="15"/>
                    </a:moveTo>
                    <a:cubicBezTo>
                      <a:pt x="86" y="7"/>
                      <a:pt x="86" y="7"/>
                      <a:pt x="86" y="7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2" y="16"/>
                      <a:pt x="19" y="18"/>
                      <a:pt x="18" y="20"/>
                    </a:cubicBezTo>
                    <a:cubicBezTo>
                      <a:pt x="18" y="20"/>
                      <a:pt x="0" y="65"/>
                      <a:pt x="10" y="65"/>
                    </a:cubicBezTo>
                    <a:cubicBezTo>
                      <a:pt x="118" y="65"/>
                      <a:pt x="118" y="65"/>
                      <a:pt x="118" y="65"/>
                    </a:cubicBezTo>
                    <a:cubicBezTo>
                      <a:pt x="128" y="65"/>
                      <a:pt x="109" y="20"/>
                      <a:pt x="109" y="20"/>
                    </a:cubicBezTo>
                    <a:cubicBezTo>
                      <a:pt x="108" y="18"/>
                      <a:pt x="105" y="16"/>
                      <a:pt x="103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12">
                <a:extLst>
                  <a:ext uri="{FF2B5EF4-FFF2-40B4-BE49-F238E27FC236}">
                    <a16:creationId xmlns:a16="http://schemas.microsoft.com/office/drawing/2014/main" id="{60E6A20A-7E23-1F30-EC81-2AEF987C8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6225" y="5027613"/>
                <a:ext cx="257175" cy="306388"/>
              </a:xfrm>
              <a:custGeom>
                <a:avLst/>
                <a:gdLst>
                  <a:gd name="T0" fmla="*/ 31 w 62"/>
                  <a:gd name="T1" fmla="*/ 0 h 74"/>
                  <a:gd name="T2" fmla="*/ 0 w 62"/>
                  <a:gd name="T3" fmla="*/ 30 h 74"/>
                  <a:gd name="T4" fmla="*/ 31 w 62"/>
                  <a:gd name="T5" fmla="*/ 74 h 74"/>
                  <a:gd name="T6" fmla="*/ 61 w 62"/>
                  <a:gd name="T7" fmla="*/ 30 h 74"/>
                  <a:gd name="T8" fmla="*/ 31 w 62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31" y="0"/>
                    </a:moveTo>
                    <a:cubicBezTo>
                      <a:pt x="9" y="0"/>
                      <a:pt x="0" y="11"/>
                      <a:pt x="0" y="30"/>
                    </a:cubicBezTo>
                    <a:cubicBezTo>
                      <a:pt x="0" y="58"/>
                      <a:pt x="15" y="74"/>
                      <a:pt x="31" y="74"/>
                    </a:cubicBezTo>
                    <a:cubicBezTo>
                      <a:pt x="44" y="74"/>
                      <a:pt x="61" y="58"/>
                      <a:pt x="61" y="30"/>
                    </a:cubicBezTo>
                    <a:cubicBezTo>
                      <a:pt x="62" y="11"/>
                      <a:pt x="53" y="0"/>
                      <a:pt x="3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13">
                <a:extLst>
                  <a:ext uri="{FF2B5EF4-FFF2-40B4-BE49-F238E27FC236}">
                    <a16:creationId xmlns:a16="http://schemas.microsoft.com/office/drawing/2014/main" id="{CDE5C434-2E32-921E-FD95-402C40FD78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0400" y="5318125"/>
                <a:ext cx="534988" cy="268288"/>
              </a:xfrm>
              <a:custGeom>
                <a:avLst/>
                <a:gdLst>
                  <a:gd name="T0" fmla="*/ 104 w 129"/>
                  <a:gd name="T1" fmla="*/ 15 h 65"/>
                  <a:gd name="T2" fmla="*/ 87 w 129"/>
                  <a:gd name="T3" fmla="*/ 7 h 65"/>
                  <a:gd name="T4" fmla="*/ 78 w 129"/>
                  <a:gd name="T5" fmla="*/ 0 h 65"/>
                  <a:gd name="T6" fmla="*/ 65 w 129"/>
                  <a:gd name="T7" fmla="*/ 13 h 65"/>
                  <a:gd name="T8" fmla="*/ 64 w 129"/>
                  <a:gd name="T9" fmla="*/ 13 h 65"/>
                  <a:gd name="T10" fmla="*/ 51 w 129"/>
                  <a:gd name="T11" fmla="*/ 0 h 65"/>
                  <a:gd name="T12" fmla="*/ 42 w 129"/>
                  <a:gd name="T13" fmla="*/ 7 h 65"/>
                  <a:gd name="T14" fmla="*/ 25 w 129"/>
                  <a:gd name="T15" fmla="*/ 15 h 65"/>
                  <a:gd name="T16" fmla="*/ 19 w 129"/>
                  <a:gd name="T17" fmla="*/ 20 h 65"/>
                  <a:gd name="T18" fmla="*/ 10 w 129"/>
                  <a:gd name="T19" fmla="*/ 65 h 65"/>
                  <a:gd name="T20" fmla="*/ 119 w 129"/>
                  <a:gd name="T21" fmla="*/ 65 h 65"/>
                  <a:gd name="T22" fmla="*/ 110 w 129"/>
                  <a:gd name="T23" fmla="*/ 20 h 65"/>
                  <a:gd name="T24" fmla="*/ 104 w 129"/>
                  <a:gd name="T25" fmla="*/ 1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9" h="65">
                    <a:moveTo>
                      <a:pt x="104" y="15"/>
                    </a:moveTo>
                    <a:cubicBezTo>
                      <a:pt x="87" y="7"/>
                      <a:pt x="87" y="7"/>
                      <a:pt x="87" y="7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4" y="13"/>
                      <a:pt x="64" y="13"/>
                      <a:pt x="64" y="13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3" y="16"/>
                      <a:pt x="20" y="18"/>
                      <a:pt x="19" y="20"/>
                    </a:cubicBezTo>
                    <a:cubicBezTo>
                      <a:pt x="19" y="20"/>
                      <a:pt x="0" y="65"/>
                      <a:pt x="10" y="65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29" y="65"/>
                      <a:pt x="110" y="20"/>
                      <a:pt x="110" y="20"/>
                    </a:cubicBezTo>
                    <a:cubicBezTo>
                      <a:pt x="109" y="18"/>
                      <a:pt x="106" y="16"/>
                      <a:pt x="10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14">
                <a:extLst>
                  <a:ext uri="{FF2B5EF4-FFF2-40B4-BE49-F238E27FC236}">
                    <a16:creationId xmlns:a16="http://schemas.microsoft.com/office/drawing/2014/main" id="{4E02874D-022B-8383-FEA0-BA48EE7FC5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1688" y="5027613"/>
                <a:ext cx="257175" cy="306388"/>
              </a:xfrm>
              <a:custGeom>
                <a:avLst/>
                <a:gdLst>
                  <a:gd name="T0" fmla="*/ 31 w 62"/>
                  <a:gd name="T1" fmla="*/ 74 h 74"/>
                  <a:gd name="T2" fmla="*/ 61 w 62"/>
                  <a:gd name="T3" fmla="*/ 30 h 74"/>
                  <a:gd name="T4" fmla="*/ 31 w 62"/>
                  <a:gd name="T5" fmla="*/ 0 h 74"/>
                  <a:gd name="T6" fmla="*/ 0 w 62"/>
                  <a:gd name="T7" fmla="*/ 30 h 74"/>
                  <a:gd name="T8" fmla="*/ 31 w 62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74">
                    <a:moveTo>
                      <a:pt x="31" y="74"/>
                    </a:moveTo>
                    <a:cubicBezTo>
                      <a:pt x="44" y="74"/>
                      <a:pt x="61" y="58"/>
                      <a:pt x="61" y="30"/>
                    </a:cubicBezTo>
                    <a:cubicBezTo>
                      <a:pt x="62" y="11"/>
                      <a:pt x="53" y="0"/>
                      <a:pt x="31" y="0"/>
                    </a:cubicBezTo>
                    <a:cubicBezTo>
                      <a:pt x="9" y="0"/>
                      <a:pt x="0" y="11"/>
                      <a:pt x="0" y="30"/>
                    </a:cubicBezTo>
                    <a:cubicBezTo>
                      <a:pt x="0" y="58"/>
                      <a:pt x="15" y="74"/>
                      <a:pt x="31" y="7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997DAC02-C902-3EC6-4E1C-B47FE3044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5950" y="4298950"/>
              <a:ext cx="160338" cy="231775"/>
            </a:xfrm>
            <a:custGeom>
              <a:avLst/>
              <a:gdLst>
                <a:gd name="T0" fmla="*/ 1 w 39"/>
                <a:gd name="T1" fmla="*/ 56 h 56"/>
                <a:gd name="T2" fmla="*/ 3 w 39"/>
                <a:gd name="T3" fmla="*/ 56 h 56"/>
                <a:gd name="T4" fmla="*/ 5 w 39"/>
                <a:gd name="T5" fmla="*/ 56 h 56"/>
                <a:gd name="T6" fmla="*/ 37 w 39"/>
                <a:gd name="T7" fmla="*/ 31 h 56"/>
                <a:gd name="T8" fmla="*/ 39 w 39"/>
                <a:gd name="T9" fmla="*/ 28 h 56"/>
                <a:gd name="T10" fmla="*/ 37 w 39"/>
                <a:gd name="T11" fmla="*/ 26 h 56"/>
                <a:gd name="T12" fmla="*/ 5 w 39"/>
                <a:gd name="T13" fmla="*/ 1 h 56"/>
                <a:gd name="T14" fmla="*/ 1 w 39"/>
                <a:gd name="T15" fmla="*/ 1 h 56"/>
                <a:gd name="T16" fmla="*/ 0 w 39"/>
                <a:gd name="T17" fmla="*/ 3 h 56"/>
                <a:gd name="T18" fmla="*/ 0 w 39"/>
                <a:gd name="T19" fmla="*/ 53 h 56"/>
                <a:gd name="T20" fmla="*/ 1 w 39"/>
                <a:gd name="T21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56">
                  <a:moveTo>
                    <a:pt x="1" y="56"/>
                  </a:moveTo>
                  <a:cubicBezTo>
                    <a:pt x="2" y="56"/>
                    <a:pt x="2" y="56"/>
                    <a:pt x="3" y="56"/>
                  </a:cubicBezTo>
                  <a:cubicBezTo>
                    <a:pt x="3" y="56"/>
                    <a:pt x="4" y="56"/>
                    <a:pt x="5" y="56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0"/>
                    <a:pt x="39" y="29"/>
                    <a:pt x="39" y="28"/>
                  </a:cubicBezTo>
                  <a:cubicBezTo>
                    <a:pt x="39" y="27"/>
                    <a:pt x="38" y="26"/>
                    <a:pt x="37" y="26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5"/>
                    <a:pt x="1" y="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194D3D9D-F04F-BEEC-B5D7-7801E0DF18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97138" y="4043363"/>
              <a:ext cx="1416050" cy="744538"/>
            </a:xfrm>
            <a:custGeom>
              <a:avLst/>
              <a:gdLst>
                <a:gd name="T0" fmla="*/ 4 w 342"/>
                <a:gd name="T1" fmla="*/ 180 h 180"/>
                <a:gd name="T2" fmla="*/ 338 w 342"/>
                <a:gd name="T3" fmla="*/ 180 h 180"/>
                <a:gd name="T4" fmla="*/ 342 w 342"/>
                <a:gd name="T5" fmla="*/ 176 h 180"/>
                <a:gd name="T6" fmla="*/ 342 w 342"/>
                <a:gd name="T7" fmla="*/ 5 h 180"/>
                <a:gd name="T8" fmla="*/ 338 w 342"/>
                <a:gd name="T9" fmla="*/ 0 h 180"/>
                <a:gd name="T10" fmla="*/ 4 w 342"/>
                <a:gd name="T11" fmla="*/ 0 h 180"/>
                <a:gd name="T12" fmla="*/ 0 w 342"/>
                <a:gd name="T13" fmla="*/ 5 h 180"/>
                <a:gd name="T14" fmla="*/ 0 w 342"/>
                <a:gd name="T15" fmla="*/ 176 h 180"/>
                <a:gd name="T16" fmla="*/ 4 w 342"/>
                <a:gd name="T17" fmla="*/ 180 h 180"/>
                <a:gd name="T18" fmla="*/ 171 w 342"/>
                <a:gd name="T19" fmla="*/ 39 h 180"/>
                <a:gd name="T20" fmla="*/ 222 w 342"/>
                <a:gd name="T21" fmla="*/ 90 h 180"/>
                <a:gd name="T22" fmla="*/ 171 w 342"/>
                <a:gd name="T23" fmla="*/ 142 h 180"/>
                <a:gd name="T24" fmla="*/ 120 w 342"/>
                <a:gd name="T25" fmla="*/ 90 h 180"/>
                <a:gd name="T26" fmla="*/ 171 w 342"/>
                <a:gd name="T27" fmla="*/ 3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2" h="180">
                  <a:moveTo>
                    <a:pt x="4" y="180"/>
                  </a:moveTo>
                  <a:cubicBezTo>
                    <a:pt x="338" y="180"/>
                    <a:pt x="338" y="180"/>
                    <a:pt x="338" y="180"/>
                  </a:cubicBezTo>
                  <a:cubicBezTo>
                    <a:pt x="340" y="180"/>
                    <a:pt x="342" y="178"/>
                    <a:pt x="342" y="176"/>
                  </a:cubicBezTo>
                  <a:cubicBezTo>
                    <a:pt x="342" y="5"/>
                    <a:pt x="342" y="5"/>
                    <a:pt x="342" y="5"/>
                  </a:cubicBezTo>
                  <a:cubicBezTo>
                    <a:pt x="342" y="2"/>
                    <a:pt x="340" y="0"/>
                    <a:pt x="3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78"/>
                    <a:pt x="2" y="180"/>
                    <a:pt x="4" y="180"/>
                  </a:cubicBezTo>
                  <a:close/>
                  <a:moveTo>
                    <a:pt x="171" y="39"/>
                  </a:moveTo>
                  <a:cubicBezTo>
                    <a:pt x="199" y="39"/>
                    <a:pt x="222" y="62"/>
                    <a:pt x="222" y="90"/>
                  </a:cubicBezTo>
                  <a:cubicBezTo>
                    <a:pt x="222" y="119"/>
                    <a:pt x="199" y="142"/>
                    <a:pt x="171" y="142"/>
                  </a:cubicBezTo>
                  <a:cubicBezTo>
                    <a:pt x="143" y="142"/>
                    <a:pt x="120" y="119"/>
                    <a:pt x="120" y="90"/>
                  </a:cubicBezTo>
                  <a:cubicBezTo>
                    <a:pt x="120" y="62"/>
                    <a:pt x="143" y="39"/>
                    <a:pt x="171" y="3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026" name="Picture 2" descr="808 Rule Of Thumb Stock Photos, Pictures &amp; Royalty-Free Images - iStock">
            <a:extLst>
              <a:ext uri="{FF2B5EF4-FFF2-40B4-BE49-F238E27FC236}">
                <a16:creationId xmlns:a16="http://schemas.microsoft.com/office/drawing/2014/main" id="{53B7CADA-D5C0-D2E8-E30C-046552FE33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588" y="1491809"/>
            <a:ext cx="1807002" cy="1807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itle 37">
            <a:extLst>
              <a:ext uri="{FF2B5EF4-FFF2-40B4-BE49-F238E27FC236}">
                <a16:creationId xmlns:a16="http://schemas.microsoft.com/office/drawing/2014/main" id="{57B442EC-FF8D-6343-A9C4-50BCDA926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878" y="62058"/>
            <a:ext cx="10972801" cy="715961"/>
          </a:xfrm>
        </p:spPr>
        <p:txBody>
          <a:bodyPr/>
          <a:lstStyle/>
          <a:p>
            <a:r>
              <a:rPr lang="en-US" sz="3600" b="1" dirty="0">
                <a:solidFill>
                  <a:schemeClr val="accent5"/>
                </a:solidFill>
                <a:ea typeface="Verdana" panose="020B0604030504040204" pitchFamily="34" charset="0"/>
              </a:rPr>
              <a:t>Current Email System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683ED9E-0D25-9E45-8CFB-F735B6B49AEF}"/>
              </a:ext>
            </a:extLst>
          </p:cNvPr>
          <p:cNvCxnSpPr>
            <a:cxnSpLocks/>
          </p:cNvCxnSpPr>
          <p:nvPr/>
        </p:nvCxnSpPr>
        <p:spPr>
          <a:xfrm>
            <a:off x="151565" y="862240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02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5653-1374-71B9-3962-D0105E399D74}"/>
              </a:ext>
            </a:extLst>
          </p:cNvPr>
          <p:cNvSpPr txBox="1"/>
          <p:nvPr/>
        </p:nvSpPr>
        <p:spPr>
          <a:xfrm>
            <a:off x="699023" y="1573533"/>
            <a:ext cx="8616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C5EC03-6BA4-5CB7-AC32-E575F50667BB}"/>
              </a:ext>
            </a:extLst>
          </p:cNvPr>
          <p:cNvSpPr txBox="1"/>
          <p:nvPr/>
        </p:nvSpPr>
        <p:spPr>
          <a:xfrm>
            <a:off x="10859452" y="1590777"/>
            <a:ext cx="8616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EAFFAB-9B3C-FBC5-86D6-B513DD4B728A}"/>
              </a:ext>
            </a:extLst>
          </p:cNvPr>
          <p:cNvSpPr txBox="1"/>
          <p:nvPr/>
        </p:nvSpPr>
        <p:spPr>
          <a:xfrm>
            <a:off x="10859452" y="3932926"/>
            <a:ext cx="8616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5EBD22-A5F2-46CB-1DCE-5AC4CA9548D7}"/>
              </a:ext>
            </a:extLst>
          </p:cNvPr>
          <p:cNvSpPr txBox="1"/>
          <p:nvPr/>
        </p:nvSpPr>
        <p:spPr>
          <a:xfrm>
            <a:off x="624819" y="3920353"/>
            <a:ext cx="8616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solidFill>
                  <a:prstClr val="white">
                    <a:lumMod val="65000"/>
                  </a:prstClr>
                </a:solidFill>
                <a:latin typeface="Arial" pitchFamily="34" charset="0"/>
                <a:cs typeface="Arial" pitchFamily="34" charset="0"/>
              </a:rPr>
              <a:t>O</a:t>
            </a:r>
          </a:p>
        </p:txBody>
      </p:sp>
      <p:sp>
        <p:nvSpPr>
          <p:cNvPr id="7" name="Rounded Rectangle 32">
            <a:extLst>
              <a:ext uri="{FF2B5EF4-FFF2-40B4-BE49-F238E27FC236}">
                <a16:creationId xmlns:a16="http://schemas.microsoft.com/office/drawing/2014/main" id="{D5E69766-D61B-8CF3-1A84-47D9320CBBE2}"/>
              </a:ext>
            </a:extLst>
          </p:cNvPr>
          <p:cNvSpPr/>
          <p:nvPr/>
        </p:nvSpPr>
        <p:spPr>
          <a:xfrm>
            <a:off x="1828787" y="1426635"/>
            <a:ext cx="4224536" cy="238464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89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162" tIns="91416" rIns="914162" bIns="91416" numCol="1" anchor="ctr" anchorCtr="1" compatLnSpc="1">
            <a:prstTxWarp prst="textNoShape">
              <a:avLst/>
            </a:prstTxWarp>
          </a:bodyPr>
          <a:lstStyle/>
          <a:p>
            <a:endParaRPr lang="en-US" sz="1600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ounded Rectangle 33">
            <a:extLst>
              <a:ext uri="{FF2B5EF4-FFF2-40B4-BE49-F238E27FC236}">
                <a16:creationId xmlns:a16="http://schemas.microsoft.com/office/drawing/2014/main" id="{51504A62-3C3D-FC07-2572-FD824E3E58D4}"/>
              </a:ext>
            </a:extLst>
          </p:cNvPr>
          <p:cNvSpPr/>
          <p:nvPr/>
        </p:nvSpPr>
        <p:spPr>
          <a:xfrm>
            <a:off x="6167989" y="1421551"/>
            <a:ext cx="4224536" cy="2384640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50000">
                <a:schemeClr val="tx2">
                  <a:lumMod val="75000"/>
                </a:schemeClr>
              </a:gs>
              <a:gs pos="100000">
                <a:schemeClr val="tx2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/>
            <a:endParaRPr lang="en-US" sz="1600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ounded Rectangle 34">
            <a:extLst>
              <a:ext uri="{FF2B5EF4-FFF2-40B4-BE49-F238E27FC236}">
                <a16:creationId xmlns:a16="http://schemas.microsoft.com/office/drawing/2014/main" id="{2BB2CC57-0EE2-9925-35F7-F85096DD32F7}"/>
              </a:ext>
            </a:extLst>
          </p:cNvPr>
          <p:cNvSpPr/>
          <p:nvPr/>
        </p:nvSpPr>
        <p:spPr>
          <a:xfrm>
            <a:off x="6167989" y="3926321"/>
            <a:ext cx="4224536" cy="2384640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50000"/>
                </a:schemeClr>
              </a:gs>
              <a:gs pos="50000">
                <a:schemeClr val="accent4">
                  <a:lumMod val="75000"/>
                </a:schemeClr>
              </a:gs>
              <a:gs pos="100000">
                <a:schemeClr val="accent4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/>
            <a:endParaRPr lang="en-US" sz="1600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ounded Rectangle 35">
            <a:extLst>
              <a:ext uri="{FF2B5EF4-FFF2-40B4-BE49-F238E27FC236}">
                <a16:creationId xmlns:a16="http://schemas.microsoft.com/office/drawing/2014/main" id="{54E165A1-6BD6-A40E-2FB4-5E6D2A39F531}"/>
              </a:ext>
            </a:extLst>
          </p:cNvPr>
          <p:cNvSpPr/>
          <p:nvPr/>
        </p:nvSpPr>
        <p:spPr>
          <a:xfrm>
            <a:off x="1829589" y="3932926"/>
            <a:ext cx="4224536" cy="2384640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50000">
                <a:schemeClr val="accent2">
                  <a:lumMod val="75000"/>
                </a:schemeClr>
              </a:gs>
              <a:gs pos="99000">
                <a:schemeClr val="accent2"/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14126"/>
            <a:endParaRPr lang="en-US" sz="1600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ounded Rectangle 29">
            <a:extLst>
              <a:ext uri="{FF2B5EF4-FFF2-40B4-BE49-F238E27FC236}">
                <a16:creationId xmlns:a16="http://schemas.microsoft.com/office/drawing/2014/main" id="{C99F6143-4CE8-D8E5-61F8-6D6880E4225B}"/>
              </a:ext>
            </a:extLst>
          </p:cNvPr>
          <p:cNvSpPr/>
          <p:nvPr/>
        </p:nvSpPr>
        <p:spPr>
          <a:xfrm>
            <a:off x="1960884" y="2163037"/>
            <a:ext cx="3956857" cy="1542495"/>
          </a:xfrm>
          <a:custGeom>
            <a:avLst/>
            <a:gdLst/>
            <a:ahLst/>
            <a:cxnLst/>
            <a:rect l="l" t="t" r="r" b="b"/>
            <a:pathLst>
              <a:path w="3957888" h="1542897">
                <a:moveTo>
                  <a:pt x="0" y="0"/>
                </a:moveTo>
                <a:lnTo>
                  <a:pt x="3957888" y="0"/>
                </a:lnTo>
                <a:lnTo>
                  <a:pt x="3957888" y="1181487"/>
                </a:lnTo>
                <a:cubicBezTo>
                  <a:pt x="3957888" y="1381088"/>
                  <a:pt x="3796079" y="1542897"/>
                  <a:pt x="3596479" y="1542897"/>
                </a:cubicBezTo>
                <a:lnTo>
                  <a:pt x="361410" y="1542897"/>
                </a:lnTo>
                <a:cubicBezTo>
                  <a:pt x="161809" y="1542897"/>
                  <a:pt x="0" y="1381088"/>
                  <a:pt x="0" y="1181487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innerShdw blurRad="203200" dist="508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 defTabSz="914126"/>
            <a:endParaRPr lang="en-US" sz="1600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EC0D8B-F0A8-1841-8A27-ACFA23800DFA}"/>
              </a:ext>
            </a:extLst>
          </p:cNvPr>
          <p:cNvSpPr txBox="1"/>
          <p:nvPr/>
        </p:nvSpPr>
        <p:spPr>
          <a:xfrm>
            <a:off x="2568526" y="2336031"/>
            <a:ext cx="32673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664" indent="-285664">
              <a:buFont typeface="Arial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Registered Customers</a:t>
            </a:r>
          </a:p>
          <a:p>
            <a:pPr marL="285664" indent="-285664">
              <a:buFont typeface="Arial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Detailed 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C7C97D-184D-CFA2-0381-6AC36D2A85DC}"/>
              </a:ext>
            </a:extLst>
          </p:cNvPr>
          <p:cNvSpPr txBox="1"/>
          <p:nvPr/>
        </p:nvSpPr>
        <p:spPr>
          <a:xfrm>
            <a:off x="2252704" y="1599662"/>
            <a:ext cx="3267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Strengths</a:t>
            </a:r>
          </a:p>
        </p:txBody>
      </p:sp>
      <p:sp>
        <p:nvSpPr>
          <p:cNvPr id="14" name="Rounded Rectangle 37">
            <a:extLst>
              <a:ext uri="{FF2B5EF4-FFF2-40B4-BE49-F238E27FC236}">
                <a16:creationId xmlns:a16="http://schemas.microsoft.com/office/drawing/2014/main" id="{0473490A-0101-4203-E103-DDED69BD9F0C}"/>
              </a:ext>
            </a:extLst>
          </p:cNvPr>
          <p:cNvSpPr/>
          <p:nvPr/>
        </p:nvSpPr>
        <p:spPr>
          <a:xfrm>
            <a:off x="6314521" y="2163036"/>
            <a:ext cx="3956858" cy="1562099"/>
          </a:xfrm>
          <a:custGeom>
            <a:avLst/>
            <a:gdLst/>
            <a:ahLst/>
            <a:cxnLst/>
            <a:rect l="l" t="t" r="r" b="b"/>
            <a:pathLst>
              <a:path w="3957889" h="1562506">
                <a:moveTo>
                  <a:pt x="0" y="0"/>
                </a:moveTo>
                <a:lnTo>
                  <a:pt x="3957889" y="0"/>
                </a:lnTo>
                <a:lnTo>
                  <a:pt x="3957889" y="1201096"/>
                </a:lnTo>
                <a:cubicBezTo>
                  <a:pt x="3957888" y="1400697"/>
                  <a:pt x="3796079" y="1562506"/>
                  <a:pt x="3596478" y="1562506"/>
                </a:cubicBezTo>
                <a:lnTo>
                  <a:pt x="361411" y="1562506"/>
                </a:lnTo>
                <a:cubicBezTo>
                  <a:pt x="161809" y="1562506"/>
                  <a:pt x="0" y="1400697"/>
                  <a:pt x="0" y="1201096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innerShdw blurRad="203200" dist="508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 defTabSz="914126"/>
            <a:endParaRPr lang="en-US" sz="1600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9A1503-2727-9E3C-AA99-AB4D8324C89B}"/>
              </a:ext>
            </a:extLst>
          </p:cNvPr>
          <p:cNvSpPr txBox="1"/>
          <p:nvPr/>
        </p:nvSpPr>
        <p:spPr>
          <a:xfrm>
            <a:off x="7175839" y="2355634"/>
            <a:ext cx="266360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664" indent="-285664">
              <a:buFont typeface="Arial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Old Methodology</a:t>
            </a:r>
          </a:p>
          <a:p>
            <a:pPr marL="285664" indent="-285664">
              <a:buFont typeface="Arial" pitchFamily="34" charset="0"/>
              <a:buChar char="•"/>
            </a:pPr>
            <a:endParaRPr lang="en-US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2BFBF1-085B-E1B0-F348-113F5B7DAF8C}"/>
              </a:ext>
            </a:extLst>
          </p:cNvPr>
          <p:cNvSpPr txBox="1"/>
          <p:nvPr/>
        </p:nvSpPr>
        <p:spPr>
          <a:xfrm>
            <a:off x="6606340" y="1619266"/>
            <a:ext cx="3267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Weaknesses</a:t>
            </a:r>
          </a:p>
        </p:txBody>
      </p:sp>
      <p:sp>
        <p:nvSpPr>
          <p:cNvPr id="17" name="Rounded Rectangle 53">
            <a:extLst>
              <a:ext uri="{FF2B5EF4-FFF2-40B4-BE49-F238E27FC236}">
                <a16:creationId xmlns:a16="http://schemas.microsoft.com/office/drawing/2014/main" id="{A48F1578-DD19-931C-9D3A-E9EBD95CC2DC}"/>
              </a:ext>
            </a:extLst>
          </p:cNvPr>
          <p:cNvSpPr/>
          <p:nvPr/>
        </p:nvSpPr>
        <p:spPr>
          <a:xfrm>
            <a:off x="1960884" y="4709954"/>
            <a:ext cx="3956857" cy="1499219"/>
          </a:xfrm>
          <a:custGeom>
            <a:avLst/>
            <a:gdLst/>
            <a:ahLst/>
            <a:cxnLst/>
            <a:rect l="l" t="t" r="r" b="b"/>
            <a:pathLst>
              <a:path w="3957888" h="1499610">
                <a:moveTo>
                  <a:pt x="0" y="0"/>
                </a:moveTo>
                <a:lnTo>
                  <a:pt x="3957888" y="0"/>
                </a:lnTo>
                <a:lnTo>
                  <a:pt x="3957888" y="1138199"/>
                </a:lnTo>
                <a:cubicBezTo>
                  <a:pt x="3957888" y="1337800"/>
                  <a:pt x="3796079" y="1499609"/>
                  <a:pt x="3596479" y="1499610"/>
                </a:cubicBezTo>
                <a:lnTo>
                  <a:pt x="361410" y="1499610"/>
                </a:lnTo>
                <a:cubicBezTo>
                  <a:pt x="161809" y="1499609"/>
                  <a:pt x="0" y="1337800"/>
                  <a:pt x="0" y="1138199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innerShdw blurRad="203200" dist="508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 defTabSz="914126"/>
            <a:endParaRPr lang="en-US" sz="1600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7E4FE1-F9E5-290C-9873-590AF7750A3E}"/>
              </a:ext>
            </a:extLst>
          </p:cNvPr>
          <p:cNvSpPr txBox="1"/>
          <p:nvPr/>
        </p:nvSpPr>
        <p:spPr>
          <a:xfrm>
            <a:off x="2501292" y="4962936"/>
            <a:ext cx="266360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664" indent="-285664">
              <a:buFont typeface="Arial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Ready Market</a:t>
            </a:r>
          </a:p>
          <a:p>
            <a:pPr marL="285664" indent="-285664">
              <a:buFont typeface="Arial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Target Audience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9E6A37-A0CB-B1D5-DC38-AA04BB999A86}"/>
              </a:ext>
            </a:extLst>
          </p:cNvPr>
          <p:cNvSpPr txBox="1"/>
          <p:nvPr/>
        </p:nvSpPr>
        <p:spPr>
          <a:xfrm>
            <a:off x="2252704" y="4103303"/>
            <a:ext cx="3267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Opportunities</a:t>
            </a:r>
          </a:p>
        </p:txBody>
      </p:sp>
      <p:sp>
        <p:nvSpPr>
          <p:cNvPr id="20" name="Rounded Rectangle 56">
            <a:extLst>
              <a:ext uri="{FF2B5EF4-FFF2-40B4-BE49-F238E27FC236}">
                <a16:creationId xmlns:a16="http://schemas.microsoft.com/office/drawing/2014/main" id="{D7E4C633-D13A-5716-4EF6-F71FCF9F4504}"/>
              </a:ext>
            </a:extLst>
          </p:cNvPr>
          <p:cNvSpPr/>
          <p:nvPr/>
        </p:nvSpPr>
        <p:spPr>
          <a:xfrm>
            <a:off x="6308155" y="4709952"/>
            <a:ext cx="3956858" cy="1508743"/>
          </a:xfrm>
          <a:custGeom>
            <a:avLst/>
            <a:gdLst/>
            <a:ahLst/>
            <a:cxnLst/>
            <a:rect l="l" t="t" r="r" b="b"/>
            <a:pathLst>
              <a:path w="3957889" h="1509136">
                <a:moveTo>
                  <a:pt x="0" y="0"/>
                </a:moveTo>
                <a:lnTo>
                  <a:pt x="3957889" y="0"/>
                </a:lnTo>
                <a:lnTo>
                  <a:pt x="3957889" y="1147725"/>
                </a:lnTo>
                <a:cubicBezTo>
                  <a:pt x="3957888" y="1347326"/>
                  <a:pt x="3796079" y="1509135"/>
                  <a:pt x="3596478" y="1509136"/>
                </a:cubicBezTo>
                <a:lnTo>
                  <a:pt x="361411" y="1509136"/>
                </a:lnTo>
                <a:cubicBezTo>
                  <a:pt x="161809" y="1509135"/>
                  <a:pt x="0" y="1347326"/>
                  <a:pt x="0" y="1147725"/>
                </a:cubicBezTo>
                <a:close/>
              </a:path>
            </a:pathLst>
          </a:custGeom>
          <a:solidFill>
            <a:sysClr val="window" lastClr="FFFFFF"/>
          </a:solidFill>
          <a:ln w="25400" cap="flat" cmpd="sng" algn="ctr">
            <a:noFill/>
            <a:prstDash val="solid"/>
          </a:ln>
          <a:effectLst>
            <a:innerShdw blurRad="203200" dist="508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algn="ctr" defTabSz="914126"/>
            <a:endParaRPr lang="en-US" sz="1600" kern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7AF87E-7D0F-B40F-8EB7-6F0AE4BEFDDE}"/>
              </a:ext>
            </a:extLst>
          </p:cNvPr>
          <p:cNvSpPr txBox="1"/>
          <p:nvPr/>
        </p:nvSpPr>
        <p:spPr>
          <a:xfrm>
            <a:off x="6888827" y="4959938"/>
            <a:ext cx="266360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pPr marL="285115" indent="-285115">
              <a:buFont typeface="Arial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Cost</a:t>
            </a:r>
            <a:endParaRPr lang="en-US"/>
          </a:p>
          <a:p>
            <a:pPr marL="285115" indent="-285115">
              <a:buFont typeface="Arial" pitchFamily="34" charset="0"/>
              <a:buChar char="•"/>
            </a:pPr>
            <a:r>
              <a:rPr lang="en-US">
                <a:latin typeface="Arial"/>
                <a:cs typeface="Arial"/>
              </a:rPr>
              <a:t>Data Storage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74BBF61-AF71-8365-1CF8-0676DE90D47C}"/>
              </a:ext>
            </a:extLst>
          </p:cNvPr>
          <p:cNvSpPr txBox="1"/>
          <p:nvPr/>
        </p:nvSpPr>
        <p:spPr>
          <a:xfrm>
            <a:off x="6571407" y="4103303"/>
            <a:ext cx="3267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Threats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3050119-FF1F-FC47-A9F7-368DC25F2CAB}"/>
              </a:ext>
            </a:extLst>
          </p:cNvPr>
          <p:cNvGrpSpPr/>
          <p:nvPr/>
        </p:nvGrpSpPr>
        <p:grpSpPr>
          <a:xfrm>
            <a:off x="4878848" y="2555165"/>
            <a:ext cx="2363260" cy="2363260"/>
            <a:chOff x="3389437" y="2730853"/>
            <a:chExt cx="2363876" cy="2363876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4C75A68-D5F0-491F-D485-46433E43BBE8}"/>
                </a:ext>
              </a:extLst>
            </p:cNvPr>
            <p:cNvSpPr/>
            <p:nvPr/>
          </p:nvSpPr>
          <p:spPr>
            <a:xfrm>
              <a:off x="3389437" y="2730853"/>
              <a:ext cx="2363876" cy="2363876"/>
            </a:xfrm>
            <a:prstGeom prst="ellipse">
              <a:avLst/>
            </a:prstGeom>
            <a:gradFill>
              <a:gsLst>
                <a:gs pos="9000">
                  <a:sysClr val="windowText" lastClr="000000">
                    <a:lumMod val="85000"/>
                    <a:lumOff val="15000"/>
                  </a:sysClr>
                </a:gs>
                <a:gs pos="43800">
                  <a:srgbClr val="FFFFFF"/>
                </a:gs>
                <a:gs pos="100000">
                  <a:sysClr val="windowText" lastClr="000000"/>
                </a:gs>
                <a:gs pos="60000">
                  <a:sysClr val="window" lastClr="FFFFFF"/>
                </a:gs>
              </a:gsLst>
              <a:lin ang="54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126"/>
              <a:endParaRPr lang="en-US" sz="1600" kern="0">
                <a:solidFill>
                  <a:prstClr val="white"/>
                </a:solidFill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E30C823-044A-FF17-A463-DE3D2E8EEBB2}"/>
                </a:ext>
              </a:extLst>
            </p:cNvPr>
            <p:cNvGrpSpPr/>
            <p:nvPr/>
          </p:nvGrpSpPr>
          <p:grpSpPr>
            <a:xfrm>
              <a:off x="3582478" y="2923887"/>
              <a:ext cx="1977794" cy="1977793"/>
              <a:chOff x="6019800" y="3276599"/>
              <a:chExt cx="533400" cy="533400"/>
            </a:xfrm>
            <a:effectLst/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B228A55-321A-F39D-95FC-231F18640E79}"/>
                  </a:ext>
                </a:extLst>
              </p:cNvPr>
              <p:cNvSpPr/>
              <p:nvPr/>
            </p:nvSpPr>
            <p:spPr>
              <a:xfrm>
                <a:off x="6019800" y="3276599"/>
                <a:ext cx="533400" cy="533400"/>
              </a:xfrm>
              <a:prstGeom prst="ellipse">
                <a:avLst/>
              </a:prstGeom>
              <a:gradFill>
                <a:gsLst>
                  <a:gs pos="35000">
                    <a:schemeClr val="tx2">
                      <a:lumMod val="50000"/>
                    </a:schemeClr>
                  </a:gs>
                  <a:gs pos="70000">
                    <a:schemeClr val="tx2">
                      <a:lumMod val="75000"/>
                    </a:schemeClr>
                  </a:gs>
                  <a:gs pos="100000">
                    <a:schemeClr val="tx2"/>
                  </a:gs>
                </a:gsLst>
                <a:lin ang="5400000" scaled="1"/>
              </a:gradFill>
              <a:ln w="12700" cap="flat" cmpd="sng" algn="ctr">
                <a:solidFill>
                  <a:srgbClr val="00206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126">
                  <a:defRPr/>
                </a:pPr>
                <a:endParaRPr lang="en-US" sz="1600" kern="0">
                  <a:solidFill>
                    <a:sysClr val="window" lastClr="FFFFFF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4DA2552A-14E8-DA07-4509-6A8298F3CCA1}"/>
                  </a:ext>
                </a:extLst>
              </p:cNvPr>
              <p:cNvSpPr/>
              <p:nvPr/>
            </p:nvSpPr>
            <p:spPr>
              <a:xfrm>
                <a:off x="6032368" y="3296068"/>
                <a:ext cx="508265" cy="446900"/>
              </a:xfrm>
              <a:prstGeom prst="ellipse">
                <a:avLst/>
              </a:prstGeom>
              <a:gradFill>
                <a:gsLst>
                  <a:gs pos="0">
                    <a:sysClr val="window" lastClr="FFFFFF">
                      <a:lumMod val="100000"/>
                      <a:alpha val="65000"/>
                    </a:sysClr>
                  </a:gs>
                  <a:gs pos="100000">
                    <a:sysClr val="window" lastClr="FFFFFF">
                      <a:alpha val="0"/>
                    </a:sysClr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914126">
                  <a:defRPr/>
                </a:pPr>
                <a:endParaRPr lang="en-US" sz="1600" kern="0">
                  <a:solidFill>
                    <a:sysClr val="window" lastClr="FFFFFF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B770B66-85F5-6DCF-550F-75893D932317}"/>
                </a:ext>
              </a:extLst>
            </p:cNvPr>
            <p:cNvSpPr/>
            <p:nvPr/>
          </p:nvSpPr>
          <p:spPr>
            <a:xfrm>
              <a:off x="3792620" y="3497153"/>
              <a:ext cx="1557516" cy="80030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 defTabSz="914126"/>
              <a:r>
                <a:rPr lang="en-US" sz="2800" b="1" kern="0">
                  <a:solidFill>
                    <a:prstClr val="white"/>
                  </a:solidFill>
                  <a:effectLst>
                    <a:outerShdw blurRad="101600" dist="38100" dir="2700000" algn="tl" rotWithShape="0">
                      <a:prstClr val="black">
                        <a:alpha val="50000"/>
                      </a:prstClr>
                    </a:outerShdw>
                  </a:effectLst>
                  <a:latin typeface="Arial" pitchFamily="34" charset="0"/>
                  <a:ea typeface="Kozuka Gothic Pr6N B" pitchFamily="34" charset="-128"/>
                  <a:cs typeface="Arial" pitchFamily="34" charset="0"/>
                </a:rPr>
                <a:t>SWOT</a:t>
              </a:r>
            </a:p>
            <a:p>
              <a:pPr algn="ctr" defTabSz="914126"/>
              <a:r>
                <a:rPr lang="en-US" sz="1600" b="1" kern="0">
                  <a:solidFill>
                    <a:prstClr val="white"/>
                  </a:solidFill>
                  <a:effectLst>
                    <a:outerShdw blurRad="101600" dist="38100" dir="2700000" algn="tl" rotWithShape="0">
                      <a:prstClr val="black">
                        <a:alpha val="50000"/>
                      </a:prstClr>
                    </a:outerShdw>
                  </a:effectLst>
                  <a:latin typeface="Arial" pitchFamily="34" charset="0"/>
                  <a:ea typeface="Kozuka Gothic Pr6N B" pitchFamily="34" charset="-128"/>
                  <a:cs typeface="Arial" pitchFamily="34" charset="0"/>
                </a:rPr>
                <a:t>Analysis</a:t>
              </a:r>
              <a:endParaRPr lang="en-US" sz="2800" b="1" kern="0" dirty="0">
                <a:solidFill>
                  <a:prstClr val="white"/>
                </a:solidFill>
                <a:effectLst>
                  <a:outerShdw blurRad="101600" dist="38100" dir="2700000" algn="tl" rotWithShape="0">
                    <a:prstClr val="black">
                      <a:alpha val="50000"/>
                    </a:prstClr>
                  </a:outerShdw>
                </a:effectLst>
                <a:latin typeface="Arial" pitchFamily="34" charset="0"/>
                <a:ea typeface="Kozuka Gothic Pr6N B" pitchFamily="34" charset="-128"/>
                <a:cs typeface="Arial" pitchFamily="34" charset="0"/>
              </a:endParaRPr>
            </a:p>
          </p:txBody>
        </p:sp>
      </p:grpSp>
      <p:sp>
        <p:nvSpPr>
          <p:cNvPr id="29" name="Title 28">
            <a:extLst>
              <a:ext uri="{FF2B5EF4-FFF2-40B4-BE49-F238E27FC236}">
                <a16:creationId xmlns:a16="http://schemas.microsoft.com/office/drawing/2014/main" id="{55EF6C61-24F8-AA49-B535-CAD6358CE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39" y="85807"/>
            <a:ext cx="10972801" cy="71596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5"/>
                </a:solidFill>
                <a:ea typeface="Verdana" panose="020B0604030504040204" pitchFamily="34" charset="0"/>
              </a:rPr>
              <a:t>Current Email System </a:t>
            </a:r>
            <a:endParaRPr lang="en-US" sz="3600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EA3191F-D2B5-5946-81AD-0E4E41C16F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1339" y="751531"/>
            <a:ext cx="10972801" cy="508000"/>
          </a:xfrm>
        </p:spPr>
        <p:txBody>
          <a:bodyPr/>
          <a:lstStyle/>
          <a:p>
            <a:r>
              <a:rPr lang="en-US" b="1" dirty="0">
                <a:solidFill>
                  <a:srgbClr val="0F2741"/>
                </a:solidFill>
                <a:latin typeface="Open Sans" panose="020B0606030504020204" pitchFamily="34" charset="0"/>
              </a:rPr>
              <a:t>(II) SWOT Analysis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25019A5-58C4-1A43-9BF3-7DEE9F5C0376}"/>
              </a:ext>
            </a:extLst>
          </p:cNvPr>
          <p:cNvCxnSpPr>
            <a:cxnSpLocks/>
          </p:cNvCxnSpPr>
          <p:nvPr/>
        </p:nvCxnSpPr>
        <p:spPr>
          <a:xfrm>
            <a:off x="151565" y="1241381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538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93CF8A49-824D-404A-8384-AB507F169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572" y="28814"/>
            <a:ext cx="10972801" cy="715961"/>
          </a:xfrm>
        </p:spPr>
        <p:txBody>
          <a:bodyPr>
            <a:normAutofit/>
          </a:bodyPr>
          <a:lstStyle/>
          <a:p>
            <a:r>
              <a:rPr lang="en-US" sz="3600" b="1" dirty="0"/>
              <a:t>Key Insights Before Marketing Campaign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9C8767D-F179-1143-A8A7-A5C439892A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3571" y="610992"/>
            <a:ext cx="10972801" cy="508000"/>
          </a:xfrm>
        </p:spPr>
        <p:txBody>
          <a:bodyPr/>
          <a:lstStyle/>
          <a:p>
            <a:r>
              <a:rPr lang="en-US" b="1" dirty="0">
                <a:solidFill>
                  <a:srgbClr val="0F2741"/>
                </a:solidFill>
                <a:latin typeface="Open Sans" panose="020B0606030504020204" pitchFamily="34" charset="0"/>
              </a:rPr>
              <a:t>(I) Overall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9600" y="1143000"/>
            <a:ext cx="10972800" cy="51816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3572" y="1143000"/>
            <a:ext cx="2194562" cy="3581400"/>
          </a:xfrm>
          <a:prstGeom prst="rect">
            <a:avLst/>
          </a:prstGeom>
          <a:solidFill>
            <a:schemeClr val="bg1">
              <a:lumMod val="85000"/>
              <a:alpha val="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03368" y="1143000"/>
            <a:ext cx="2194562" cy="1803400"/>
          </a:xfrm>
          <a:prstGeom prst="rect">
            <a:avLst/>
          </a:prstGeom>
          <a:noFill/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99507" y="1143000"/>
            <a:ext cx="2194562" cy="3581400"/>
          </a:xfrm>
          <a:prstGeom prst="rect">
            <a:avLst/>
          </a:prstGeom>
          <a:solidFill>
            <a:schemeClr val="accent3">
              <a:lumMod val="20000"/>
              <a:lumOff val="80000"/>
              <a:alpha val="6000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388632" y="1143000"/>
            <a:ext cx="2194562" cy="3581400"/>
          </a:xfrm>
          <a:prstGeom prst="rect">
            <a:avLst/>
          </a:prstGeom>
          <a:solidFill>
            <a:schemeClr val="accent3">
              <a:lumMod val="20000"/>
              <a:lumOff val="80000"/>
              <a:alpha val="6000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803368" y="2946400"/>
            <a:ext cx="2194562" cy="1778000"/>
          </a:xfrm>
          <a:prstGeom prst="rect">
            <a:avLst/>
          </a:prstGeom>
          <a:solidFill>
            <a:schemeClr val="bg1">
              <a:lumMod val="85000"/>
              <a:alpha val="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195061" y="1143000"/>
            <a:ext cx="2194562" cy="1803400"/>
          </a:xfrm>
          <a:prstGeom prst="rect">
            <a:avLst/>
          </a:prstGeom>
          <a:solidFill>
            <a:schemeClr val="bg1">
              <a:lumMod val="85000"/>
              <a:alpha val="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195061" y="2946400"/>
            <a:ext cx="2194562" cy="1778000"/>
          </a:xfrm>
          <a:prstGeom prst="rect">
            <a:avLst/>
          </a:prstGeom>
          <a:noFill/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08806" y="4724400"/>
            <a:ext cx="5487194" cy="1600200"/>
          </a:xfrm>
          <a:prstGeom prst="rect">
            <a:avLst/>
          </a:prstGeom>
          <a:noFill/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095206" y="4724400"/>
            <a:ext cx="5487194" cy="1600200"/>
          </a:xfrm>
          <a:prstGeom prst="rect">
            <a:avLst/>
          </a:prstGeom>
          <a:solidFill>
            <a:schemeClr val="bg1">
              <a:lumMod val="85000"/>
              <a:alpha val="0"/>
            </a:schemeClr>
          </a:solidFill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IN" dirty="0">
                <a:solidFill>
                  <a:schemeClr val="tx1"/>
                </a:solidFill>
                <a:ea typeface="+mn-lt"/>
                <a:cs typeface="+mn-lt"/>
              </a:rPr>
              <a:t> More purchases in segment 200-300 pounds, followed by 500-350 pounds segments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7240" y="1261508"/>
            <a:ext cx="108234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Recency</a:t>
            </a:r>
            <a:endParaRPr lang="en-US" sz="1800" dirty="0">
              <a:solidFill>
                <a:schemeClr val="accent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971800" y="1261508"/>
            <a:ext cx="13131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Zip Area</a:t>
            </a:r>
            <a:endParaRPr lang="en-US" sz="1800" dirty="0">
              <a:solidFill>
                <a:schemeClr val="accent2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155884" y="1261508"/>
            <a:ext cx="152000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Age Factor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30440" y="1261508"/>
            <a:ext cx="156966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Customer </a:t>
            </a:r>
          </a:p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Relationships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526172" y="1261507"/>
            <a:ext cx="124305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Other Insights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57732" y="3076240"/>
            <a:ext cx="136447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Credit Card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31612" y="3045759"/>
            <a:ext cx="115929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Channels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2001" y="4857988"/>
            <a:ext cx="249299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Merchandise Segment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43995" y="4857988"/>
            <a:ext cx="332189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Purchase Segments</a:t>
            </a:r>
          </a:p>
        </p:txBody>
      </p:sp>
      <p:grpSp>
        <p:nvGrpSpPr>
          <p:cNvPr id="2" name="Group 23"/>
          <p:cNvGrpSpPr/>
          <p:nvPr/>
        </p:nvGrpSpPr>
        <p:grpSpPr>
          <a:xfrm>
            <a:off x="2286001" y="1371600"/>
            <a:ext cx="308475" cy="326848"/>
            <a:chOff x="5884863" y="0"/>
            <a:chExt cx="506413" cy="536576"/>
          </a:xfrm>
          <a:solidFill>
            <a:schemeClr val="accent2"/>
          </a:solidFill>
        </p:grpSpPr>
        <p:sp>
          <p:nvSpPr>
            <p:cNvPr id="61" name="Freeform 12"/>
            <p:cNvSpPr>
              <a:spLocks/>
            </p:cNvSpPr>
            <p:nvPr/>
          </p:nvSpPr>
          <p:spPr bwMode="auto">
            <a:xfrm>
              <a:off x="6057901" y="0"/>
              <a:ext cx="333375" cy="371475"/>
            </a:xfrm>
            <a:custGeom>
              <a:avLst/>
              <a:gdLst/>
              <a:ahLst/>
              <a:cxnLst>
                <a:cxn ang="0">
                  <a:pos x="123" y="0"/>
                </a:cxn>
                <a:cxn ang="0">
                  <a:pos x="144" y="3"/>
                </a:cxn>
                <a:cxn ang="0">
                  <a:pos x="165" y="12"/>
                </a:cxn>
                <a:cxn ang="0">
                  <a:pos x="182" y="25"/>
                </a:cxn>
                <a:cxn ang="0">
                  <a:pos x="185" y="28"/>
                </a:cxn>
                <a:cxn ang="0">
                  <a:pos x="199" y="46"/>
                </a:cxn>
                <a:cxn ang="0">
                  <a:pos x="207" y="67"/>
                </a:cxn>
                <a:cxn ang="0">
                  <a:pos x="210" y="88"/>
                </a:cxn>
                <a:cxn ang="0">
                  <a:pos x="208" y="105"/>
                </a:cxn>
                <a:cxn ang="0">
                  <a:pos x="203" y="121"/>
                </a:cxn>
                <a:cxn ang="0">
                  <a:pos x="195" y="135"/>
                </a:cxn>
                <a:cxn ang="0">
                  <a:pos x="185" y="148"/>
                </a:cxn>
                <a:cxn ang="0">
                  <a:pos x="124" y="210"/>
                </a:cxn>
                <a:cxn ang="0">
                  <a:pos x="105" y="224"/>
                </a:cxn>
                <a:cxn ang="0">
                  <a:pos x="86" y="232"/>
                </a:cxn>
                <a:cxn ang="0">
                  <a:pos x="63" y="234"/>
                </a:cxn>
                <a:cxn ang="0">
                  <a:pos x="42" y="232"/>
                </a:cxn>
                <a:cxn ang="0">
                  <a:pos x="21" y="223"/>
                </a:cxn>
                <a:cxn ang="0">
                  <a:pos x="3" y="210"/>
                </a:cxn>
                <a:cxn ang="0">
                  <a:pos x="0" y="207"/>
                </a:cxn>
                <a:cxn ang="0">
                  <a:pos x="38" y="170"/>
                </a:cxn>
                <a:cxn ang="0">
                  <a:pos x="41" y="173"/>
                </a:cxn>
                <a:cxn ang="0">
                  <a:pos x="51" y="179"/>
                </a:cxn>
                <a:cxn ang="0">
                  <a:pos x="63" y="182"/>
                </a:cxn>
                <a:cxn ang="0">
                  <a:pos x="76" y="179"/>
                </a:cxn>
                <a:cxn ang="0">
                  <a:pos x="87" y="173"/>
                </a:cxn>
                <a:cxn ang="0">
                  <a:pos x="148" y="111"/>
                </a:cxn>
                <a:cxn ang="0">
                  <a:pos x="154" y="101"/>
                </a:cxn>
                <a:cxn ang="0">
                  <a:pos x="157" y="88"/>
                </a:cxn>
                <a:cxn ang="0">
                  <a:pos x="154" y="76"/>
                </a:cxn>
                <a:cxn ang="0">
                  <a:pos x="148" y="66"/>
                </a:cxn>
                <a:cxn ang="0">
                  <a:pos x="145" y="63"/>
                </a:cxn>
                <a:cxn ang="0">
                  <a:pos x="134" y="56"/>
                </a:cxn>
                <a:cxn ang="0">
                  <a:pos x="123" y="54"/>
                </a:cxn>
                <a:cxn ang="0">
                  <a:pos x="109" y="56"/>
                </a:cxn>
                <a:cxn ang="0">
                  <a:pos x="99" y="63"/>
                </a:cxn>
                <a:cxn ang="0">
                  <a:pos x="74" y="88"/>
                </a:cxn>
                <a:cxn ang="0">
                  <a:pos x="65" y="93"/>
                </a:cxn>
                <a:cxn ang="0">
                  <a:pos x="55" y="96"/>
                </a:cxn>
                <a:cxn ang="0">
                  <a:pos x="46" y="93"/>
                </a:cxn>
                <a:cxn ang="0">
                  <a:pos x="37" y="88"/>
                </a:cxn>
                <a:cxn ang="0">
                  <a:pos x="32" y="79"/>
                </a:cxn>
                <a:cxn ang="0">
                  <a:pos x="29" y="69"/>
                </a:cxn>
                <a:cxn ang="0">
                  <a:pos x="32" y="59"/>
                </a:cxn>
                <a:cxn ang="0">
                  <a:pos x="37" y="51"/>
                </a:cxn>
                <a:cxn ang="0">
                  <a:pos x="62" y="25"/>
                </a:cxn>
                <a:cxn ang="0">
                  <a:pos x="79" y="12"/>
                </a:cxn>
                <a:cxn ang="0">
                  <a:pos x="100" y="3"/>
                </a:cxn>
                <a:cxn ang="0">
                  <a:pos x="123" y="0"/>
                </a:cxn>
              </a:cxnLst>
              <a:rect l="0" t="0" r="r" b="b"/>
              <a:pathLst>
                <a:path w="210" h="234">
                  <a:moveTo>
                    <a:pt x="123" y="0"/>
                  </a:moveTo>
                  <a:lnTo>
                    <a:pt x="144" y="3"/>
                  </a:lnTo>
                  <a:lnTo>
                    <a:pt x="165" y="12"/>
                  </a:lnTo>
                  <a:lnTo>
                    <a:pt x="182" y="25"/>
                  </a:lnTo>
                  <a:lnTo>
                    <a:pt x="185" y="28"/>
                  </a:lnTo>
                  <a:lnTo>
                    <a:pt x="199" y="46"/>
                  </a:lnTo>
                  <a:lnTo>
                    <a:pt x="207" y="67"/>
                  </a:lnTo>
                  <a:lnTo>
                    <a:pt x="210" y="88"/>
                  </a:lnTo>
                  <a:lnTo>
                    <a:pt x="208" y="105"/>
                  </a:lnTo>
                  <a:lnTo>
                    <a:pt x="203" y="121"/>
                  </a:lnTo>
                  <a:lnTo>
                    <a:pt x="195" y="135"/>
                  </a:lnTo>
                  <a:lnTo>
                    <a:pt x="185" y="148"/>
                  </a:lnTo>
                  <a:lnTo>
                    <a:pt x="124" y="210"/>
                  </a:lnTo>
                  <a:lnTo>
                    <a:pt x="105" y="224"/>
                  </a:lnTo>
                  <a:lnTo>
                    <a:pt x="86" y="232"/>
                  </a:lnTo>
                  <a:lnTo>
                    <a:pt x="63" y="234"/>
                  </a:lnTo>
                  <a:lnTo>
                    <a:pt x="42" y="232"/>
                  </a:lnTo>
                  <a:lnTo>
                    <a:pt x="21" y="223"/>
                  </a:lnTo>
                  <a:lnTo>
                    <a:pt x="3" y="210"/>
                  </a:lnTo>
                  <a:lnTo>
                    <a:pt x="0" y="207"/>
                  </a:lnTo>
                  <a:lnTo>
                    <a:pt x="38" y="170"/>
                  </a:lnTo>
                  <a:lnTo>
                    <a:pt x="41" y="173"/>
                  </a:lnTo>
                  <a:lnTo>
                    <a:pt x="51" y="179"/>
                  </a:lnTo>
                  <a:lnTo>
                    <a:pt x="63" y="182"/>
                  </a:lnTo>
                  <a:lnTo>
                    <a:pt x="76" y="179"/>
                  </a:lnTo>
                  <a:lnTo>
                    <a:pt x="87" y="173"/>
                  </a:lnTo>
                  <a:lnTo>
                    <a:pt x="148" y="111"/>
                  </a:lnTo>
                  <a:lnTo>
                    <a:pt x="154" y="101"/>
                  </a:lnTo>
                  <a:lnTo>
                    <a:pt x="157" y="88"/>
                  </a:lnTo>
                  <a:lnTo>
                    <a:pt x="154" y="76"/>
                  </a:lnTo>
                  <a:lnTo>
                    <a:pt x="148" y="66"/>
                  </a:lnTo>
                  <a:lnTo>
                    <a:pt x="145" y="63"/>
                  </a:lnTo>
                  <a:lnTo>
                    <a:pt x="134" y="56"/>
                  </a:lnTo>
                  <a:lnTo>
                    <a:pt x="123" y="54"/>
                  </a:lnTo>
                  <a:lnTo>
                    <a:pt x="109" y="56"/>
                  </a:lnTo>
                  <a:lnTo>
                    <a:pt x="99" y="63"/>
                  </a:lnTo>
                  <a:lnTo>
                    <a:pt x="74" y="88"/>
                  </a:lnTo>
                  <a:lnTo>
                    <a:pt x="65" y="93"/>
                  </a:lnTo>
                  <a:lnTo>
                    <a:pt x="55" y="96"/>
                  </a:lnTo>
                  <a:lnTo>
                    <a:pt x="46" y="93"/>
                  </a:lnTo>
                  <a:lnTo>
                    <a:pt x="37" y="88"/>
                  </a:lnTo>
                  <a:lnTo>
                    <a:pt x="32" y="79"/>
                  </a:lnTo>
                  <a:lnTo>
                    <a:pt x="29" y="69"/>
                  </a:lnTo>
                  <a:lnTo>
                    <a:pt x="32" y="59"/>
                  </a:lnTo>
                  <a:lnTo>
                    <a:pt x="37" y="51"/>
                  </a:lnTo>
                  <a:lnTo>
                    <a:pt x="62" y="25"/>
                  </a:lnTo>
                  <a:lnTo>
                    <a:pt x="79" y="12"/>
                  </a:lnTo>
                  <a:lnTo>
                    <a:pt x="100" y="3"/>
                  </a:lnTo>
                  <a:lnTo>
                    <a:pt x="1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3"/>
            <p:cNvSpPr>
              <a:spLocks/>
            </p:cNvSpPr>
            <p:nvPr/>
          </p:nvSpPr>
          <p:spPr bwMode="auto">
            <a:xfrm>
              <a:off x="5884863" y="166688"/>
              <a:ext cx="331788" cy="369888"/>
            </a:xfrm>
            <a:custGeom>
              <a:avLst/>
              <a:gdLst/>
              <a:ahLst/>
              <a:cxnLst>
                <a:cxn ang="0">
                  <a:pos x="146" y="0"/>
                </a:cxn>
                <a:cxn ang="0">
                  <a:pos x="171" y="4"/>
                </a:cxn>
                <a:cxn ang="0">
                  <a:pos x="195" y="14"/>
                </a:cxn>
                <a:cxn ang="0">
                  <a:pos x="200" y="17"/>
                </a:cxn>
                <a:cxn ang="0">
                  <a:pos x="201" y="19"/>
                </a:cxn>
                <a:cxn ang="0">
                  <a:pos x="209" y="27"/>
                </a:cxn>
                <a:cxn ang="0">
                  <a:pos x="172" y="64"/>
                </a:cxn>
                <a:cxn ang="0">
                  <a:pos x="170" y="61"/>
                </a:cxn>
                <a:cxn ang="0">
                  <a:pos x="159" y="55"/>
                </a:cxn>
                <a:cxn ang="0">
                  <a:pos x="146" y="52"/>
                </a:cxn>
                <a:cxn ang="0">
                  <a:pos x="134" y="55"/>
                </a:cxn>
                <a:cxn ang="0">
                  <a:pos x="123" y="61"/>
                </a:cxn>
                <a:cxn ang="0">
                  <a:pos x="61" y="123"/>
                </a:cxn>
                <a:cxn ang="0">
                  <a:pos x="55" y="133"/>
                </a:cxn>
                <a:cxn ang="0">
                  <a:pos x="52" y="145"/>
                </a:cxn>
                <a:cxn ang="0">
                  <a:pos x="55" y="158"/>
                </a:cxn>
                <a:cxn ang="0">
                  <a:pos x="61" y="169"/>
                </a:cxn>
                <a:cxn ang="0">
                  <a:pos x="64" y="171"/>
                </a:cxn>
                <a:cxn ang="0">
                  <a:pos x="75" y="178"/>
                </a:cxn>
                <a:cxn ang="0">
                  <a:pos x="88" y="181"/>
                </a:cxn>
                <a:cxn ang="0">
                  <a:pos x="100" y="178"/>
                </a:cxn>
                <a:cxn ang="0">
                  <a:pos x="110" y="171"/>
                </a:cxn>
                <a:cxn ang="0">
                  <a:pos x="137" y="145"/>
                </a:cxn>
                <a:cxn ang="0">
                  <a:pos x="146" y="139"/>
                </a:cxn>
                <a:cxn ang="0">
                  <a:pos x="155" y="137"/>
                </a:cxn>
                <a:cxn ang="0">
                  <a:pos x="166" y="139"/>
                </a:cxn>
                <a:cxn ang="0">
                  <a:pos x="174" y="145"/>
                </a:cxn>
                <a:cxn ang="0">
                  <a:pos x="180" y="154"/>
                </a:cxn>
                <a:cxn ang="0">
                  <a:pos x="181" y="163"/>
                </a:cxn>
                <a:cxn ang="0">
                  <a:pos x="180" y="173"/>
                </a:cxn>
                <a:cxn ang="0">
                  <a:pos x="174" y="182"/>
                </a:cxn>
                <a:cxn ang="0">
                  <a:pos x="147" y="208"/>
                </a:cxn>
                <a:cxn ang="0">
                  <a:pos x="129" y="222"/>
                </a:cxn>
                <a:cxn ang="0">
                  <a:pos x="109" y="230"/>
                </a:cxn>
                <a:cxn ang="0">
                  <a:pos x="88" y="233"/>
                </a:cxn>
                <a:cxn ang="0">
                  <a:pos x="71" y="232"/>
                </a:cxn>
                <a:cxn ang="0">
                  <a:pos x="55" y="226"/>
                </a:cxn>
                <a:cxn ang="0">
                  <a:pos x="40" y="218"/>
                </a:cxn>
                <a:cxn ang="0">
                  <a:pos x="27" y="208"/>
                </a:cxn>
                <a:cxn ang="0">
                  <a:pos x="25" y="205"/>
                </a:cxn>
                <a:cxn ang="0">
                  <a:pos x="14" y="192"/>
                </a:cxn>
                <a:cxn ang="0">
                  <a:pos x="6" y="178"/>
                </a:cxn>
                <a:cxn ang="0">
                  <a:pos x="1" y="162"/>
                </a:cxn>
                <a:cxn ang="0">
                  <a:pos x="0" y="145"/>
                </a:cxn>
                <a:cxn ang="0">
                  <a:pos x="2" y="124"/>
                </a:cxn>
                <a:cxn ang="0">
                  <a:pos x="10" y="103"/>
                </a:cxn>
                <a:cxn ang="0">
                  <a:pos x="25" y="85"/>
                </a:cxn>
                <a:cxn ang="0">
                  <a:pos x="85" y="25"/>
                </a:cxn>
                <a:cxn ang="0">
                  <a:pos x="104" y="10"/>
                </a:cxn>
                <a:cxn ang="0">
                  <a:pos x="125" y="2"/>
                </a:cxn>
                <a:cxn ang="0">
                  <a:pos x="146" y="0"/>
                </a:cxn>
              </a:cxnLst>
              <a:rect l="0" t="0" r="r" b="b"/>
              <a:pathLst>
                <a:path w="209" h="233">
                  <a:moveTo>
                    <a:pt x="146" y="0"/>
                  </a:moveTo>
                  <a:lnTo>
                    <a:pt x="171" y="4"/>
                  </a:lnTo>
                  <a:lnTo>
                    <a:pt x="195" y="14"/>
                  </a:lnTo>
                  <a:lnTo>
                    <a:pt x="200" y="17"/>
                  </a:lnTo>
                  <a:lnTo>
                    <a:pt x="201" y="19"/>
                  </a:lnTo>
                  <a:lnTo>
                    <a:pt x="209" y="27"/>
                  </a:lnTo>
                  <a:lnTo>
                    <a:pt x="172" y="64"/>
                  </a:lnTo>
                  <a:lnTo>
                    <a:pt x="170" y="61"/>
                  </a:lnTo>
                  <a:lnTo>
                    <a:pt x="159" y="55"/>
                  </a:lnTo>
                  <a:lnTo>
                    <a:pt x="146" y="52"/>
                  </a:lnTo>
                  <a:lnTo>
                    <a:pt x="134" y="55"/>
                  </a:lnTo>
                  <a:lnTo>
                    <a:pt x="123" y="61"/>
                  </a:lnTo>
                  <a:lnTo>
                    <a:pt x="61" y="123"/>
                  </a:lnTo>
                  <a:lnTo>
                    <a:pt x="55" y="133"/>
                  </a:lnTo>
                  <a:lnTo>
                    <a:pt x="52" y="145"/>
                  </a:lnTo>
                  <a:lnTo>
                    <a:pt x="55" y="158"/>
                  </a:lnTo>
                  <a:lnTo>
                    <a:pt x="61" y="169"/>
                  </a:lnTo>
                  <a:lnTo>
                    <a:pt x="64" y="171"/>
                  </a:lnTo>
                  <a:lnTo>
                    <a:pt x="75" y="178"/>
                  </a:lnTo>
                  <a:lnTo>
                    <a:pt x="88" y="181"/>
                  </a:lnTo>
                  <a:lnTo>
                    <a:pt x="100" y="178"/>
                  </a:lnTo>
                  <a:lnTo>
                    <a:pt x="110" y="171"/>
                  </a:lnTo>
                  <a:lnTo>
                    <a:pt x="137" y="145"/>
                  </a:lnTo>
                  <a:lnTo>
                    <a:pt x="146" y="139"/>
                  </a:lnTo>
                  <a:lnTo>
                    <a:pt x="155" y="137"/>
                  </a:lnTo>
                  <a:lnTo>
                    <a:pt x="166" y="139"/>
                  </a:lnTo>
                  <a:lnTo>
                    <a:pt x="174" y="145"/>
                  </a:lnTo>
                  <a:lnTo>
                    <a:pt x="180" y="154"/>
                  </a:lnTo>
                  <a:lnTo>
                    <a:pt x="181" y="163"/>
                  </a:lnTo>
                  <a:lnTo>
                    <a:pt x="180" y="173"/>
                  </a:lnTo>
                  <a:lnTo>
                    <a:pt x="174" y="182"/>
                  </a:lnTo>
                  <a:lnTo>
                    <a:pt x="147" y="208"/>
                  </a:lnTo>
                  <a:lnTo>
                    <a:pt x="129" y="222"/>
                  </a:lnTo>
                  <a:lnTo>
                    <a:pt x="109" y="230"/>
                  </a:lnTo>
                  <a:lnTo>
                    <a:pt x="88" y="233"/>
                  </a:lnTo>
                  <a:lnTo>
                    <a:pt x="71" y="232"/>
                  </a:lnTo>
                  <a:lnTo>
                    <a:pt x="55" y="226"/>
                  </a:lnTo>
                  <a:lnTo>
                    <a:pt x="40" y="218"/>
                  </a:lnTo>
                  <a:lnTo>
                    <a:pt x="27" y="208"/>
                  </a:lnTo>
                  <a:lnTo>
                    <a:pt x="25" y="205"/>
                  </a:lnTo>
                  <a:lnTo>
                    <a:pt x="14" y="192"/>
                  </a:lnTo>
                  <a:lnTo>
                    <a:pt x="6" y="178"/>
                  </a:lnTo>
                  <a:lnTo>
                    <a:pt x="1" y="162"/>
                  </a:lnTo>
                  <a:lnTo>
                    <a:pt x="0" y="145"/>
                  </a:lnTo>
                  <a:lnTo>
                    <a:pt x="2" y="124"/>
                  </a:lnTo>
                  <a:lnTo>
                    <a:pt x="10" y="103"/>
                  </a:lnTo>
                  <a:lnTo>
                    <a:pt x="25" y="85"/>
                  </a:lnTo>
                  <a:lnTo>
                    <a:pt x="85" y="25"/>
                  </a:lnTo>
                  <a:lnTo>
                    <a:pt x="104" y="10"/>
                  </a:lnTo>
                  <a:lnTo>
                    <a:pt x="125" y="2"/>
                  </a:lnTo>
                  <a:lnTo>
                    <a:pt x="1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Freeform 15"/>
          <p:cNvSpPr>
            <a:spLocks noEditPoints="1"/>
          </p:cNvSpPr>
          <p:nvPr/>
        </p:nvSpPr>
        <p:spPr bwMode="auto">
          <a:xfrm>
            <a:off x="6677465" y="1371601"/>
            <a:ext cx="325881" cy="322013"/>
          </a:xfrm>
          <a:custGeom>
            <a:avLst/>
            <a:gdLst/>
            <a:ahLst/>
            <a:cxnLst>
              <a:cxn ang="0">
                <a:pos x="306" y="190"/>
              </a:cxn>
              <a:cxn ang="0">
                <a:pos x="178" y="333"/>
              </a:cxn>
              <a:cxn ang="0">
                <a:pos x="31" y="190"/>
              </a:cxn>
              <a:cxn ang="0">
                <a:pos x="159" y="333"/>
              </a:cxn>
              <a:cxn ang="0">
                <a:pos x="31" y="190"/>
              </a:cxn>
              <a:cxn ang="0">
                <a:pos x="228" y="25"/>
              </a:cxn>
              <a:cxn ang="0">
                <a:pos x="198" y="50"/>
              </a:cxn>
              <a:cxn ang="0">
                <a:pos x="182" y="86"/>
              </a:cxn>
              <a:cxn ang="0">
                <a:pos x="231" y="71"/>
              </a:cxn>
              <a:cxn ang="0">
                <a:pos x="255" y="54"/>
              </a:cxn>
              <a:cxn ang="0">
                <a:pos x="260" y="40"/>
              </a:cxn>
              <a:cxn ang="0">
                <a:pos x="255" y="29"/>
              </a:cxn>
              <a:cxn ang="0">
                <a:pos x="248" y="25"/>
              </a:cxn>
              <a:cxn ang="0">
                <a:pos x="239" y="23"/>
              </a:cxn>
              <a:cxn ang="0">
                <a:pos x="90" y="25"/>
              </a:cxn>
              <a:cxn ang="0">
                <a:pos x="78" y="34"/>
              </a:cxn>
              <a:cxn ang="0">
                <a:pos x="74" y="42"/>
              </a:cxn>
              <a:cxn ang="0">
                <a:pos x="75" y="51"/>
              </a:cxn>
              <a:cxn ang="0">
                <a:pos x="85" y="63"/>
              </a:cxn>
              <a:cxn ang="0">
                <a:pos x="104" y="75"/>
              </a:cxn>
              <a:cxn ang="0">
                <a:pos x="155" y="84"/>
              </a:cxn>
              <a:cxn ang="0">
                <a:pos x="139" y="50"/>
              </a:cxn>
              <a:cxn ang="0">
                <a:pos x="119" y="30"/>
              </a:cxn>
              <a:cxn ang="0">
                <a:pos x="98" y="23"/>
              </a:cxn>
              <a:cxn ang="0">
                <a:pos x="98" y="0"/>
              </a:cxn>
              <a:cxn ang="0">
                <a:pos x="132" y="10"/>
              </a:cxn>
              <a:cxn ang="0">
                <a:pos x="157" y="37"/>
              </a:cxn>
              <a:cxn ang="0">
                <a:pos x="164" y="46"/>
              </a:cxn>
              <a:cxn ang="0">
                <a:pos x="169" y="55"/>
              </a:cxn>
              <a:cxn ang="0">
                <a:pos x="185" y="29"/>
              </a:cxn>
              <a:cxn ang="0">
                <a:pos x="222" y="3"/>
              </a:cxn>
              <a:cxn ang="0">
                <a:pos x="256" y="3"/>
              </a:cxn>
              <a:cxn ang="0">
                <a:pos x="280" y="23"/>
              </a:cxn>
              <a:cxn ang="0">
                <a:pos x="281" y="55"/>
              </a:cxn>
              <a:cxn ang="0">
                <a:pos x="259" y="82"/>
              </a:cxn>
              <a:cxn ang="0">
                <a:pos x="244" y="90"/>
              </a:cxn>
              <a:cxn ang="0">
                <a:pos x="326" y="92"/>
              </a:cxn>
              <a:cxn ang="0">
                <a:pos x="337" y="107"/>
              </a:cxn>
              <a:cxn ang="0">
                <a:pos x="178" y="168"/>
              </a:cxn>
              <a:cxn ang="0">
                <a:pos x="159" y="90"/>
              </a:cxn>
              <a:cxn ang="0">
                <a:pos x="0" y="168"/>
              </a:cxn>
              <a:cxn ang="0">
                <a:pos x="2" y="102"/>
              </a:cxn>
              <a:cxn ang="0">
                <a:pos x="7" y="94"/>
              </a:cxn>
              <a:cxn ang="0">
                <a:pos x="17" y="90"/>
              </a:cxn>
              <a:cxn ang="0">
                <a:pos x="69" y="80"/>
              </a:cxn>
              <a:cxn ang="0">
                <a:pos x="52" y="56"/>
              </a:cxn>
              <a:cxn ang="0">
                <a:pos x="53" y="33"/>
              </a:cxn>
              <a:cxn ang="0">
                <a:pos x="66" y="13"/>
              </a:cxn>
              <a:cxn ang="0">
                <a:pos x="98" y="0"/>
              </a:cxn>
            </a:cxnLst>
            <a:rect l="0" t="0" r="r" b="b"/>
            <a:pathLst>
              <a:path w="337" h="333">
                <a:moveTo>
                  <a:pt x="178" y="190"/>
                </a:moveTo>
                <a:lnTo>
                  <a:pt x="306" y="190"/>
                </a:lnTo>
                <a:lnTo>
                  <a:pt x="306" y="333"/>
                </a:lnTo>
                <a:lnTo>
                  <a:pt x="178" y="333"/>
                </a:lnTo>
                <a:lnTo>
                  <a:pt x="178" y="190"/>
                </a:lnTo>
                <a:close/>
                <a:moveTo>
                  <a:pt x="31" y="190"/>
                </a:moveTo>
                <a:lnTo>
                  <a:pt x="159" y="190"/>
                </a:lnTo>
                <a:lnTo>
                  <a:pt x="159" y="333"/>
                </a:lnTo>
                <a:lnTo>
                  <a:pt x="31" y="333"/>
                </a:lnTo>
                <a:lnTo>
                  <a:pt x="31" y="190"/>
                </a:lnTo>
                <a:close/>
                <a:moveTo>
                  <a:pt x="239" y="23"/>
                </a:moveTo>
                <a:lnTo>
                  <a:pt x="228" y="25"/>
                </a:lnTo>
                <a:lnTo>
                  <a:pt x="218" y="30"/>
                </a:lnTo>
                <a:lnTo>
                  <a:pt x="198" y="50"/>
                </a:lnTo>
                <a:lnTo>
                  <a:pt x="189" y="67"/>
                </a:lnTo>
                <a:lnTo>
                  <a:pt x="182" y="86"/>
                </a:lnTo>
                <a:lnTo>
                  <a:pt x="210" y="78"/>
                </a:lnTo>
                <a:lnTo>
                  <a:pt x="231" y="71"/>
                </a:lnTo>
                <a:lnTo>
                  <a:pt x="246" y="63"/>
                </a:lnTo>
                <a:lnTo>
                  <a:pt x="255" y="54"/>
                </a:lnTo>
                <a:lnTo>
                  <a:pt x="259" y="47"/>
                </a:lnTo>
                <a:lnTo>
                  <a:pt x="260" y="40"/>
                </a:lnTo>
                <a:lnTo>
                  <a:pt x="260" y="37"/>
                </a:lnTo>
                <a:lnTo>
                  <a:pt x="255" y="29"/>
                </a:lnTo>
                <a:lnTo>
                  <a:pt x="252" y="27"/>
                </a:lnTo>
                <a:lnTo>
                  <a:pt x="248" y="25"/>
                </a:lnTo>
                <a:lnTo>
                  <a:pt x="244" y="23"/>
                </a:lnTo>
                <a:lnTo>
                  <a:pt x="239" y="23"/>
                </a:lnTo>
                <a:close/>
                <a:moveTo>
                  <a:pt x="94" y="23"/>
                </a:moveTo>
                <a:lnTo>
                  <a:pt x="90" y="25"/>
                </a:lnTo>
                <a:lnTo>
                  <a:pt x="82" y="30"/>
                </a:lnTo>
                <a:lnTo>
                  <a:pt x="78" y="34"/>
                </a:lnTo>
                <a:lnTo>
                  <a:pt x="75" y="38"/>
                </a:lnTo>
                <a:lnTo>
                  <a:pt x="74" y="42"/>
                </a:lnTo>
                <a:lnTo>
                  <a:pt x="74" y="48"/>
                </a:lnTo>
                <a:lnTo>
                  <a:pt x="75" y="51"/>
                </a:lnTo>
                <a:lnTo>
                  <a:pt x="81" y="59"/>
                </a:lnTo>
                <a:lnTo>
                  <a:pt x="85" y="63"/>
                </a:lnTo>
                <a:lnTo>
                  <a:pt x="90" y="67"/>
                </a:lnTo>
                <a:lnTo>
                  <a:pt x="104" y="75"/>
                </a:lnTo>
                <a:lnTo>
                  <a:pt x="127" y="80"/>
                </a:lnTo>
                <a:lnTo>
                  <a:pt x="155" y="84"/>
                </a:lnTo>
                <a:lnTo>
                  <a:pt x="147" y="63"/>
                </a:lnTo>
                <a:lnTo>
                  <a:pt x="139" y="50"/>
                </a:lnTo>
                <a:lnTo>
                  <a:pt x="130" y="38"/>
                </a:lnTo>
                <a:lnTo>
                  <a:pt x="119" y="30"/>
                </a:lnTo>
                <a:lnTo>
                  <a:pt x="108" y="25"/>
                </a:lnTo>
                <a:lnTo>
                  <a:pt x="98" y="23"/>
                </a:lnTo>
                <a:lnTo>
                  <a:pt x="94" y="23"/>
                </a:lnTo>
                <a:close/>
                <a:moveTo>
                  <a:pt x="98" y="0"/>
                </a:moveTo>
                <a:lnTo>
                  <a:pt x="116" y="3"/>
                </a:lnTo>
                <a:lnTo>
                  <a:pt x="132" y="10"/>
                </a:lnTo>
                <a:lnTo>
                  <a:pt x="147" y="22"/>
                </a:lnTo>
                <a:lnTo>
                  <a:pt x="157" y="37"/>
                </a:lnTo>
                <a:lnTo>
                  <a:pt x="161" y="40"/>
                </a:lnTo>
                <a:lnTo>
                  <a:pt x="164" y="46"/>
                </a:lnTo>
                <a:lnTo>
                  <a:pt x="166" y="50"/>
                </a:lnTo>
                <a:lnTo>
                  <a:pt x="169" y="55"/>
                </a:lnTo>
                <a:lnTo>
                  <a:pt x="169" y="52"/>
                </a:lnTo>
                <a:lnTo>
                  <a:pt x="185" y="29"/>
                </a:lnTo>
                <a:lnTo>
                  <a:pt x="205" y="10"/>
                </a:lnTo>
                <a:lnTo>
                  <a:pt x="222" y="3"/>
                </a:lnTo>
                <a:lnTo>
                  <a:pt x="239" y="0"/>
                </a:lnTo>
                <a:lnTo>
                  <a:pt x="256" y="3"/>
                </a:lnTo>
                <a:lnTo>
                  <a:pt x="271" y="12"/>
                </a:lnTo>
                <a:lnTo>
                  <a:pt x="280" y="23"/>
                </a:lnTo>
                <a:lnTo>
                  <a:pt x="284" y="40"/>
                </a:lnTo>
                <a:lnTo>
                  <a:pt x="281" y="55"/>
                </a:lnTo>
                <a:lnTo>
                  <a:pt x="273" y="69"/>
                </a:lnTo>
                <a:lnTo>
                  <a:pt x="259" y="82"/>
                </a:lnTo>
                <a:lnTo>
                  <a:pt x="252" y="86"/>
                </a:lnTo>
                <a:lnTo>
                  <a:pt x="244" y="90"/>
                </a:lnTo>
                <a:lnTo>
                  <a:pt x="321" y="90"/>
                </a:lnTo>
                <a:lnTo>
                  <a:pt x="326" y="92"/>
                </a:lnTo>
                <a:lnTo>
                  <a:pt x="334" y="97"/>
                </a:lnTo>
                <a:lnTo>
                  <a:pt x="337" y="107"/>
                </a:lnTo>
                <a:lnTo>
                  <a:pt x="337" y="168"/>
                </a:lnTo>
                <a:lnTo>
                  <a:pt x="178" y="168"/>
                </a:lnTo>
                <a:lnTo>
                  <a:pt x="178" y="90"/>
                </a:lnTo>
                <a:lnTo>
                  <a:pt x="159" y="90"/>
                </a:lnTo>
                <a:lnTo>
                  <a:pt x="159" y="168"/>
                </a:lnTo>
                <a:lnTo>
                  <a:pt x="0" y="168"/>
                </a:lnTo>
                <a:lnTo>
                  <a:pt x="0" y="107"/>
                </a:lnTo>
                <a:lnTo>
                  <a:pt x="2" y="102"/>
                </a:lnTo>
                <a:lnTo>
                  <a:pt x="4" y="97"/>
                </a:lnTo>
                <a:lnTo>
                  <a:pt x="7" y="94"/>
                </a:lnTo>
                <a:lnTo>
                  <a:pt x="12" y="92"/>
                </a:lnTo>
                <a:lnTo>
                  <a:pt x="17" y="90"/>
                </a:lnTo>
                <a:lnTo>
                  <a:pt x="85" y="90"/>
                </a:lnTo>
                <a:lnTo>
                  <a:pt x="69" y="80"/>
                </a:lnTo>
                <a:lnTo>
                  <a:pt x="58" y="68"/>
                </a:lnTo>
                <a:lnTo>
                  <a:pt x="52" y="56"/>
                </a:lnTo>
                <a:lnTo>
                  <a:pt x="50" y="46"/>
                </a:lnTo>
                <a:lnTo>
                  <a:pt x="53" y="33"/>
                </a:lnTo>
                <a:lnTo>
                  <a:pt x="58" y="22"/>
                </a:lnTo>
                <a:lnTo>
                  <a:pt x="66" y="13"/>
                </a:lnTo>
                <a:lnTo>
                  <a:pt x="81" y="4"/>
                </a:lnTo>
                <a:lnTo>
                  <a:pt x="98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6"/>
          <p:cNvSpPr>
            <a:spLocks/>
          </p:cNvSpPr>
          <p:nvPr/>
        </p:nvSpPr>
        <p:spPr bwMode="auto">
          <a:xfrm>
            <a:off x="8895472" y="1371601"/>
            <a:ext cx="320078" cy="274629"/>
          </a:xfrm>
          <a:custGeom>
            <a:avLst/>
            <a:gdLst/>
            <a:ahLst/>
            <a:cxnLst>
              <a:cxn ang="0">
                <a:pos x="69" y="0"/>
              </a:cxn>
              <a:cxn ang="0">
                <a:pos x="92" y="0"/>
              </a:cxn>
              <a:cxn ang="0">
                <a:pos x="113" y="4"/>
              </a:cxn>
              <a:cxn ang="0">
                <a:pos x="133" y="14"/>
              </a:cxn>
              <a:cxn ang="0">
                <a:pos x="150" y="29"/>
              </a:cxn>
              <a:cxn ang="0">
                <a:pos x="162" y="48"/>
              </a:cxn>
              <a:cxn ang="0">
                <a:pos x="164" y="53"/>
              </a:cxn>
              <a:cxn ang="0">
                <a:pos x="166" y="59"/>
              </a:cxn>
              <a:cxn ang="0">
                <a:pos x="168" y="48"/>
              </a:cxn>
              <a:cxn ang="0">
                <a:pos x="182" y="29"/>
              </a:cxn>
              <a:cxn ang="0">
                <a:pos x="197" y="14"/>
              </a:cxn>
              <a:cxn ang="0">
                <a:pos x="217" y="4"/>
              </a:cxn>
              <a:cxn ang="0">
                <a:pos x="238" y="0"/>
              </a:cxn>
              <a:cxn ang="0">
                <a:pos x="261" y="0"/>
              </a:cxn>
              <a:cxn ang="0">
                <a:pos x="282" y="8"/>
              </a:cxn>
              <a:cxn ang="0">
                <a:pos x="302" y="19"/>
              </a:cxn>
              <a:cxn ang="0">
                <a:pos x="316" y="36"/>
              </a:cxn>
              <a:cxn ang="0">
                <a:pos x="327" y="55"/>
              </a:cxn>
              <a:cxn ang="0">
                <a:pos x="331" y="76"/>
              </a:cxn>
              <a:cxn ang="0">
                <a:pos x="329" y="98"/>
              </a:cxn>
              <a:cxn ang="0">
                <a:pos x="323" y="120"/>
              </a:cxn>
              <a:cxn ang="0">
                <a:pos x="316" y="131"/>
              </a:cxn>
              <a:cxn ang="0">
                <a:pos x="306" y="145"/>
              </a:cxn>
              <a:cxn ang="0">
                <a:pos x="294" y="159"/>
              </a:cxn>
              <a:cxn ang="0">
                <a:pos x="278" y="175"/>
              </a:cxn>
              <a:cxn ang="0">
                <a:pos x="262" y="192"/>
              </a:cxn>
              <a:cxn ang="0">
                <a:pos x="228" y="226"/>
              </a:cxn>
              <a:cxn ang="0">
                <a:pos x="212" y="241"/>
              </a:cxn>
              <a:cxn ang="0">
                <a:pos x="197" y="255"/>
              </a:cxn>
              <a:cxn ang="0">
                <a:pos x="184" y="267"/>
              </a:cxn>
              <a:cxn ang="0">
                <a:pos x="175" y="276"/>
              </a:cxn>
              <a:cxn ang="0">
                <a:pos x="168" y="281"/>
              </a:cxn>
              <a:cxn ang="0">
                <a:pos x="166" y="284"/>
              </a:cxn>
              <a:cxn ang="0">
                <a:pos x="163" y="281"/>
              </a:cxn>
              <a:cxn ang="0">
                <a:pos x="157" y="276"/>
              </a:cxn>
              <a:cxn ang="0">
                <a:pos x="147" y="267"/>
              </a:cxn>
              <a:cxn ang="0">
                <a:pos x="134" y="255"/>
              </a:cxn>
              <a:cxn ang="0">
                <a:pos x="102" y="226"/>
              </a:cxn>
              <a:cxn ang="0">
                <a:pos x="68" y="192"/>
              </a:cxn>
              <a:cxn ang="0">
                <a:pos x="52" y="175"/>
              </a:cxn>
              <a:cxn ang="0">
                <a:pos x="37" y="159"/>
              </a:cxn>
              <a:cxn ang="0">
                <a:pos x="25" y="145"/>
              </a:cxn>
              <a:cxn ang="0">
                <a:pos x="14" y="131"/>
              </a:cxn>
              <a:cxn ang="0">
                <a:pos x="8" y="120"/>
              </a:cxn>
              <a:cxn ang="0">
                <a:pos x="1" y="98"/>
              </a:cxn>
              <a:cxn ang="0">
                <a:pos x="0" y="76"/>
              </a:cxn>
              <a:cxn ang="0">
                <a:pos x="5" y="55"/>
              </a:cxn>
              <a:cxn ang="0">
                <a:pos x="14" y="36"/>
              </a:cxn>
              <a:cxn ang="0">
                <a:pos x="30" y="19"/>
              </a:cxn>
              <a:cxn ang="0">
                <a:pos x="48" y="8"/>
              </a:cxn>
              <a:cxn ang="0">
                <a:pos x="69" y="0"/>
              </a:cxn>
            </a:cxnLst>
            <a:rect l="0" t="0" r="r" b="b"/>
            <a:pathLst>
              <a:path w="331" h="284">
                <a:moveTo>
                  <a:pt x="69" y="0"/>
                </a:moveTo>
                <a:lnTo>
                  <a:pt x="92" y="0"/>
                </a:lnTo>
                <a:lnTo>
                  <a:pt x="113" y="4"/>
                </a:lnTo>
                <a:lnTo>
                  <a:pt x="133" y="14"/>
                </a:lnTo>
                <a:lnTo>
                  <a:pt x="150" y="29"/>
                </a:lnTo>
                <a:lnTo>
                  <a:pt x="162" y="48"/>
                </a:lnTo>
                <a:lnTo>
                  <a:pt x="164" y="53"/>
                </a:lnTo>
                <a:lnTo>
                  <a:pt x="166" y="59"/>
                </a:lnTo>
                <a:lnTo>
                  <a:pt x="168" y="48"/>
                </a:lnTo>
                <a:lnTo>
                  <a:pt x="182" y="29"/>
                </a:lnTo>
                <a:lnTo>
                  <a:pt x="197" y="14"/>
                </a:lnTo>
                <a:lnTo>
                  <a:pt x="217" y="4"/>
                </a:lnTo>
                <a:lnTo>
                  <a:pt x="238" y="0"/>
                </a:lnTo>
                <a:lnTo>
                  <a:pt x="261" y="0"/>
                </a:lnTo>
                <a:lnTo>
                  <a:pt x="282" y="8"/>
                </a:lnTo>
                <a:lnTo>
                  <a:pt x="302" y="19"/>
                </a:lnTo>
                <a:lnTo>
                  <a:pt x="316" y="36"/>
                </a:lnTo>
                <a:lnTo>
                  <a:pt x="327" y="55"/>
                </a:lnTo>
                <a:lnTo>
                  <a:pt x="331" y="76"/>
                </a:lnTo>
                <a:lnTo>
                  <a:pt x="329" y="98"/>
                </a:lnTo>
                <a:lnTo>
                  <a:pt x="323" y="120"/>
                </a:lnTo>
                <a:lnTo>
                  <a:pt x="316" y="131"/>
                </a:lnTo>
                <a:lnTo>
                  <a:pt x="306" y="145"/>
                </a:lnTo>
                <a:lnTo>
                  <a:pt x="294" y="159"/>
                </a:lnTo>
                <a:lnTo>
                  <a:pt x="278" y="175"/>
                </a:lnTo>
                <a:lnTo>
                  <a:pt x="262" y="192"/>
                </a:lnTo>
                <a:lnTo>
                  <a:pt x="228" y="226"/>
                </a:lnTo>
                <a:lnTo>
                  <a:pt x="212" y="241"/>
                </a:lnTo>
                <a:lnTo>
                  <a:pt x="197" y="255"/>
                </a:lnTo>
                <a:lnTo>
                  <a:pt x="184" y="267"/>
                </a:lnTo>
                <a:lnTo>
                  <a:pt x="175" y="276"/>
                </a:lnTo>
                <a:lnTo>
                  <a:pt x="168" y="281"/>
                </a:lnTo>
                <a:lnTo>
                  <a:pt x="166" y="284"/>
                </a:lnTo>
                <a:lnTo>
                  <a:pt x="163" y="281"/>
                </a:lnTo>
                <a:lnTo>
                  <a:pt x="157" y="276"/>
                </a:lnTo>
                <a:lnTo>
                  <a:pt x="147" y="267"/>
                </a:lnTo>
                <a:lnTo>
                  <a:pt x="134" y="255"/>
                </a:lnTo>
                <a:lnTo>
                  <a:pt x="102" y="226"/>
                </a:lnTo>
                <a:lnTo>
                  <a:pt x="68" y="192"/>
                </a:lnTo>
                <a:lnTo>
                  <a:pt x="52" y="175"/>
                </a:lnTo>
                <a:lnTo>
                  <a:pt x="37" y="159"/>
                </a:lnTo>
                <a:lnTo>
                  <a:pt x="25" y="145"/>
                </a:lnTo>
                <a:lnTo>
                  <a:pt x="14" y="131"/>
                </a:lnTo>
                <a:lnTo>
                  <a:pt x="8" y="120"/>
                </a:lnTo>
                <a:lnTo>
                  <a:pt x="1" y="98"/>
                </a:lnTo>
                <a:lnTo>
                  <a:pt x="0" y="76"/>
                </a:lnTo>
                <a:lnTo>
                  <a:pt x="5" y="55"/>
                </a:lnTo>
                <a:lnTo>
                  <a:pt x="14" y="36"/>
                </a:lnTo>
                <a:lnTo>
                  <a:pt x="30" y="19"/>
                </a:lnTo>
                <a:lnTo>
                  <a:pt x="48" y="8"/>
                </a:lnTo>
                <a:lnTo>
                  <a:pt x="69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30"/>
          <p:cNvGrpSpPr/>
          <p:nvPr/>
        </p:nvGrpSpPr>
        <p:grpSpPr>
          <a:xfrm>
            <a:off x="4368980" y="3158223"/>
            <a:ext cx="460295" cy="336522"/>
            <a:chOff x="5715001" y="3627438"/>
            <a:chExt cx="755650" cy="552450"/>
          </a:xfrm>
          <a:solidFill>
            <a:schemeClr val="accent2"/>
          </a:solidFill>
        </p:grpSpPr>
        <p:sp>
          <p:nvSpPr>
            <p:cNvPr id="56" name="Freeform 18"/>
            <p:cNvSpPr>
              <a:spLocks/>
            </p:cNvSpPr>
            <p:nvPr/>
          </p:nvSpPr>
          <p:spPr bwMode="auto">
            <a:xfrm>
              <a:off x="6283326" y="3627438"/>
              <a:ext cx="161925" cy="61913"/>
            </a:xfrm>
            <a:custGeom>
              <a:avLst/>
              <a:gdLst/>
              <a:ahLst/>
              <a:cxnLst>
                <a:cxn ang="0">
                  <a:pos x="52" y="0"/>
                </a:cxn>
                <a:cxn ang="0">
                  <a:pos x="66" y="3"/>
                </a:cxn>
                <a:cxn ang="0">
                  <a:pos x="78" y="8"/>
                </a:cxn>
                <a:cxn ang="0">
                  <a:pos x="89" y="13"/>
                </a:cxn>
                <a:cxn ang="0">
                  <a:pos x="102" y="26"/>
                </a:cxn>
                <a:cxn ang="0">
                  <a:pos x="89" y="37"/>
                </a:cxn>
                <a:cxn ang="0">
                  <a:pos x="86" y="38"/>
                </a:cxn>
                <a:cxn ang="0">
                  <a:pos x="86" y="37"/>
                </a:cxn>
                <a:cxn ang="0">
                  <a:pos x="85" y="37"/>
                </a:cxn>
                <a:cxn ang="0">
                  <a:pos x="85" y="36"/>
                </a:cxn>
                <a:cxn ang="0">
                  <a:pos x="82" y="34"/>
                </a:cxn>
                <a:cxn ang="0">
                  <a:pos x="77" y="29"/>
                </a:cxn>
                <a:cxn ang="0">
                  <a:pos x="66" y="22"/>
                </a:cxn>
                <a:cxn ang="0">
                  <a:pos x="52" y="20"/>
                </a:cxn>
                <a:cxn ang="0">
                  <a:pos x="44" y="21"/>
                </a:cxn>
                <a:cxn ang="0">
                  <a:pos x="35" y="24"/>
                </a:cxn>
                <a:cxn ang="0">
                  <a:pos x="24" y="30"/>
                </a:cxn>
                <a:cxn ang="0">
                  <a:pos x="14" y="39"/>
                </a:cxn>
                <a:cxn ang="0">
                  <a:pos x="0" y="25"/>
                </a:cxn>
                <a:cxn ang="0">
                  <a:pos x="19" y="11"/>
                </a:cxn>
                <a:cxn ang="0">
                  <a:pos x="36" y="3"/>
                </a:cxn>
                <a:cxn ang="0">
                  <a:pos x="52" y="0"/>
                </a:cxn>
              </a:cxnLst>
              <a:rect l="0" t="0" r="r" b="b"/>
              <a:pathLst>
                <a:path w="102" h="39">
                  <a:moveTo>
                    <a:pt x="52" y="0"/>
                  </a:moveTo>
                  <a:lnTo>
                    <a:pt x="66" y="3"/>
                  </a:lnTo>
                  <a:lnTo>
                    <a:pt x="78" y="8"/>
                  </a:lnTo>
                  <a:lnTo>
                    <a:pt x="89" y="13"/>
                  </a:lnTo>
                  <a:lnTo>
                    <a:pt x="102" y="26"/>
                  </a:lnTo>
                  <a:lnTo>
                    <a:pt x="89" y="37"/>
                  </a:lnTo>
                  <a:lnTo>
                    <a:pt x="86" y="38"/>
                  </a:lnTo>
                  <a:lnTo>
                    <a:pt x="86" y="37"/>
                  </a:lnTo>
                  <a:lnTo>
                    <a:pt x="85" y="37"/>
                  </a:lnTo>
                  <a:lnTo>
                    <a:pt x="85" y="36"/>
                  </a:lnTo>
                  <a:lnTo>
                    <a:pt x="82" y="34"/>
                  </a:lnTo>
                  <a:lnTo>
                    <a:pt x="77" y="29"/>
                  </a:lnTo>
                  <a:lnTo>
                    <a:pt x="66" y="22"/>
                  </a:lnTo>
                  <a:lnTo>
                    <a:pt x="52" y="20"/>
                  </a:lnTo>
                  <a:lnTo>
                    <a:pt x="44" y="21"/>
                  </a:lnTo>
                  <a:lnTo>
                    <a:pt x="35" y="24"/>
                  </a:lnTo>
                  <a:lnTo>
                    <a:pt x="24" y="30"/>
                  </a:lnTo>
                  <a:lnTo>
                    <a:pt x="14" y="39"/>
                  </a:lnTo>
                  <a:lnTo>
                    <a:pt x="0" y="25"/>
                  </a:lnTo>
                  <a:lnTo>
                    <a:pt x="19" y="11"/>
                  </a:lnTo>
                  <a:lnTo>
                    <a:pt x="36" y="3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9"/>
            <p:cNvSpPr>
              <a:spLocks/>
            </p:cNvSpPr>
            <p:nvPr/>
          </p:nvSpPr>
          <p:spPr bwMode="auto">
            <a:xfrm>
              <a:off x="6122988" y="3689350"/>
              <a:ext cx="158750" cy="63500"/>
            </a:xfrm>
            <a:custGeom>
              <a:avLst/>
              <a:gdLst/>
              <a:ahLst/>
              <a:cxnLst>
                <a:cxn ang="0">
                  <a:pos x="87" y="0"/>
                </a:cxn>
                <a:cxn ang="0">
                  <a:pos x="100" y="15"/>
                </a:cxn>
                <a:cxn ang="0">
                  <a:pos x="83" y="29"/>
                </a:cxn>
                <a:cxn ang="0">
                  <a:pos x="66" y="37"/>
                </a:cxn>
                <a:cxn ang="0">
                  <a:pos x="50" y="40"/>
                </a:cxn>
                <a:cxn ang="0">
                  <a:pos x="35" y="38"/>
                </a:cxn>
                <a:cxn ang="0">
                  <a:pos x="24" y="33"/>
                </a:cxn>
                <a:cxn ang="0">
                  <a:pos x="13" y="27"/>
                </a:cxn>
                <a:cxn ang="0">
                  <a:pos x="9" y="24"/>
                </a:cxn>
                <a:cxn ang="0">
                  <a:pos x="6" y="20"/>
                </a:cxn>
                <a:cxn ang="0">
                  <a:pos x="0" y="14"/>
                </a:cxn>
                <a:cxn ang="0">
                  <a:pos x="14" y="2"/>
                </a:cxn>
                <a:cxn ang="0">
                  <a:pos x="16" y="2"/>
                </a:cxn>
                <a:cxn ang="0">
                  <a:pos x="16" y="4"/>
                </a:cxn>
                <a:cxn ang="0">
                  <a:pos x="17" y="4"/>
                </a:cxn>
                <a:cxn ang="0">
                  <a:pos x="18" y="7"/>
                </a:cxn>
                <a:cxn ang="0">
                  <a:pos x="21" y="8"/>
                </a:cxn>
                <a:cxn ang="0">
                  <a:pos x="25" y="11"/>
                </a:cxn>
                <a:cxn ang="0">
                  <a:pos x="35" y="17"/>
                </a:cxn>
                <a:cxn ang="0">
                  <a:pos x="50" y="20"/>
                </a:cxn>
                <a:cxn ang="0">
                  <a:pos x="60" y="19"/>
                </a:cxn>
                <a:cxn ang="0">
                  <a:pos x="74" y="12"/>
                </a:cxn>
                <a:cxn ang="0">
                  <a:pos x="87" y="0"/>
                </a:cxn>
              </a:cxnLst>
              <a:rect l="0" t="0" r="r" b="b"/>
              <a:pathLst>
                <a:path w="100" h="40">
                  <a:moveTo>
                    <a:pt x="87" y="0"/>
                  </a:moveTo>
                  <a:lnTo>
                    <a:pt x="100" y="15"/>
                  </a:lnTo>
                  <a:lnTo>
                    <a:pt x="83" y="29"/>
                  </a:lnTo>
                  <a:lnTo>
                    <a:pt x="66" y="37"/>
                  </a:lnTo>
                  <a:lnTo>
                    <a:pt x="50" y="40"/>
                  </a:lnTo>
                  <a:lnTo>
                    <a:pt x="35" y="38"/>
                  </a:lnTo>
                  <a:lnTo>
                    <a:pt x="24" y="33"/>
                  </a:lnTo>
                  <a:lnTo>
                    <a:pt x="13" y="27"/>
                  </a:lnTo>
                  <a:lnTo>
                    <a:pt x="9" y="24"/>
                  </a:lnTo>
                  <a:lnTo>
                    <a:pt x="6" y="20"/>
                  </a:lnTo>
                  <a:lnTo>
                    <a:pt x="0" y="14"/>
                  </a:lnTo>
                  <a:lnTo>
                    <a:pt x="14" y="2"/>
                  </a:lnTo>
                  <a:lnTo>
                    <a:pt x="16" y="2"/>
                  </a:lnTo>
                  <a:lnTo>
                    <a:pt x="16" y="4"/>
                  </a:lnTo>
                  <a:lnTo>
                    <a:pt x="17" y="4"/>
                  </a:lnTo>
                  <a:lnTo>
                    <a:pt x="18" y="7"/>
                  </a:lnTo>
                  <a:lnTo>
                    <a:pt x="21" y="8"/>
                  </a:lnTo>
                  <a:lnTo>
                    <a:pt x="25" y="11"/>
                  </a:lnTo>
                  <a:lnTo>
                    <a:pt x="35" y="17"/>
                  </a:lnTo>
                  <a:lnTo>
                    <a:pt x="50" y="20"/>
                  </a:lnTo>
                  <a:lnTo>
                    <a:pt x="60" y="19"/>
                  </a:lnTo>
                  <a:lnTo>
                    <a:pt x="74" y="12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0"/>
            <p:cNvSpPr>
              <a:spLocks/>
            </p:cNvSpPr>
            <p:nvPr/>
          </p:nvSpPr>
          <p:spPr bwMode="auto">
            <a:xfrm>
              <a:off x="6062663" y="3705225"/>
              <a:ext cx="407988" cy="444500"/>
            </a:xfrm>
            <a:custGeom>
              <a:avLst/>
              <a:gdLst/>
              <a:ahLst/>
              <a:cxnLst>
                <a:cxn ang="0">
                  <a:pos x="208" y="0"/>
                </a:cxn>
                <a:cxn ang="0">
                  <a:pos x="257" y="0"/>
                </a:cxn>
                <a:cxn ang="0">
                  <a:pos x="257" y="280"/>
                </a:cxn>
                <a:cxn ang="0">
                  <a:pos x="27" y="280"/>
                </a:cxn>
                <a:cxn ang="0">
                  <a:pos x="27" y="279"/>
                </a:cxn>
                <a:cxn ang="0">
                  <a:pos x="29" y="277"/>
                </a:cxn>
                <a:cxn ang="0">
                  <a:pos x="29" y="275"/>
                </a:cxn>
                <a:cxn ang="0">
                  <a:pos x="31" y="273"/>
                </a:cxn>
                <a:cxn ang="0">
                  <a:pos x="37" y="268"/>
                </a:cxn>
                <a:cxn ang="0">
                  <a:pos x="39" y="264"/>
                </a:cxn>
                <a:cxn ang="0">
                  <a:pos x="40" y="259"/>
                </a:cxn>
                <a:cxn ang="0">
                  <a:pos x="43" y="247"/>
                </a:cxn>
                <a:cxn ang="0">
                  <a:pos x="43" y="230"/>
                </a:cxn>
                <a:cxn ang="0">
                  <a:pos x="40" y="210"/>
                </a:cxn>
                <a:cxn ang="0">
                  <a:pos x="33" y="193"/>
                </a:cxn>
                <a:cxn ang="0">
                  <a:pos x="18" y="178"/>
                </a:cxn>
                <a:cxn ang="0">
                  <a:pos x="13" y="171"/>
                </a:cxn>
                <a:cxn ang="0">
                  <a:pos x="6" y="166"/>
                </a:cxn>
                <a:cxn ang="0">
                  <a:pos x="0" y="162"/>
                </a:cxn>
                <a:cxn ang="0">
                  <a:pos x="5" y="148"/>
                </a:cxn>
                <a:cxn ang="0">
                  <a:pos x="8" y="132"/>
                </a:cxn>
                <a:cxn ang="0">
                  <a:pos x="39" y="148"/>
                </a:cxn>
                <a:cxn ang="0">
                  <a:pos x="39" y="98"/>
                </a:cxn>
                <a:cxn ang="0">
                  <a:pos x="138" y="144"/>
                </a:cxn>
                <a:cxn ang="0">
                  <a:pos x="138" y="98"/>
                </a:cxn>
                <a:cxn ang="0">
                  <a:pos x="208" y="136"/>
                </a:cxn>
                <a:cxn ang="0">
                  <a:pos x="208" y="0"/>
                </a:cxn>
              </a:cxnLst>
              <a:rect l="0" t="0" r="r" b="b"/>
              <a:pathLst>
                <a:path w="257" h="280">
                  <a:moveTo>
                    <a:pt x="208" y="0"/>
                  </a:moveTo>
                  <a:lnTo>
                    <a:pt x="257" y="0"/>
                  </a:lnTo>
                  <a:lnTo>
                    <a:pt x="257" y="280"/>
                  </a:lnTo>
                  <a:lnTo>
                    <a:pt x="27" y="280"/>
                  </a:lnTo>
                  <a:lnTo>
                    <a:pt x="27" y="279"/>
                  </a:lnTo>
                  <a:lnTo>
                    <a:pt x="29" y="277"/>
                  </a:lnTo>
                  <a:lnTo>
                    <a:pt x="29" y="275"/>
                  </a:lnTo>
                  <a:lnTo>
                    <a:pt x="31" y="273"/>
                  </a:lnTo>
                  <a:lnTo>
                    <a:pt x="37" y="268"/>
                  </a:lnTo>
                  <a:lnTo>
                    <a:pt x="39" y="264"/>
                  </a:lnTo>
                  <a:lnTo>
                    <a:pt x="40" y="259"/>
                  </a:lnTo>
                  <a:lnTo>
                    <a:pt x="43" y="247"/>
                  </a:lnTo>
                  <a:lnTo>
                    <a:pt x="43" y="230"/>
                  </a:lnTo>
                  <a:lnTo>
                    <a:pt x="40" y="210"/>
                  </a:lnTo>
                  <a:lnTo>
                    <a:pt x="33" y="193"/>
                  </a:lnTo>
                  <a:lnTo>
                    <a:pt x="18" y="178"/>
                  </a:lnTo>
                  <a:lnTo>
                    <a:pt x="13" y="171"/>
                  </a:lnTo>
                  <a:lnTo>
                    <a:pt x="6" y="166"/>
                  </a:lnTo>
                  <a:lnTo>
                    <a:pt x="0" y="162"/>
                  </a:lnTo>
                  <a:lnTo>
                    <a:pt x="5" y="148"/>
                  </a:lnTo>
                  <a:lnTo>
                    <a:pt x="8" y="132"/>
                  </a:lnTo>
                  <a:lnTo>
                    <a:pt x="39" y="148"/>
                  </a:lnTo>
                  <a:lnTo>
                    <a:pt x="39" y="98"/>
                  </a:lnTo>
                  <a:lnTo>
                    <a:pt x="138" y="144"/>
                  </a:lnTo>
                  <a:lnTo>
                    <a:pt x="138" y="98"/>
                  </a:lnTo>
                  <a:lnTo>
                    <a:pt x="208" y="136"/>
                  </a:lnTo>
                  <a:lnTo>
                    <a:pt x="2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1"/>
            <p:cNvSpPr>
              <a:spLocks/>
            </p:cNvSpPr>
            <p:nvPr/>
          </p:nvSpPr>
          <p:spPr bwMode="auto">
            <a:xfrm>
              <a:off x="5965826" y="3627438"/>
              <a:ext cx="158750" cy="61913"/>
            </a:xfrm>
            <a:custGeom>
              <a:avLst/>
              <a:gdLst/>
              <a:ahLst/>
              <a:cxnLst>
                <a:cxn ang="0">
                  <a:pos x="50" y="0"/>
                </a:cxn>
                <a:cxn ang="0">
                  <a:pos x="65" y="3"/>
                </a:cxn>
                <a:cxn ang="0">
                  <a:pos x="76" y="8"/>
                </a:cxn>
                <a:cxn ang="0">
                  <a:pos x="87" y="13"/>
                </a:cxn>
                <a:cxn ang="0">
                  <a:pos x="91" y="16"/>
                </a:cxn>
                <a:cxn ang="0">
                  <a:pos x="94" y="20"/>
                </a:cxn>
                <a:cxn ang="0">
                  <a:pos x="100" y="26"/>
                </a:cxn>
                <a:cxn ang="0">
                  <a:pos x="86" y="38"/>
                </a:cxn>
                <a:cxn ang="0">
                  <a:pos x="79" y="32"/>
                </a:cxn>
                <a:cxn ang="0">
                  <a:pos x="75" y="29"/>
                </a:cxn>
                <a:cxn ang="0">
                  <a:pos x="65" y="22"/>
                </a:cxn>
                <a:cxn ang="0">
                  <a:pos x="50" y="20"/>
                </a:cxn>
                <a:cxn ang="0">
                  <a:pos x="39" y="21"/>
                </a:cxn>
                <a:cxn ang="0">
                  <a:pos x="28" y="28"/>
                </a:cxn>
                <a:cxn ang="0">
                  <a:pos x="13" y="39"/>
                </a:cxn>
                <a:cxn ang="0">
                  <a:pos x="0" y="25"/>
                </a:cxn>
                <a:cxn ang="0">
                  <a:pos x="17" y="11"/>
                </a:cxn>
                <a:cxn ang="0">
                  <a:pos x="34" y="3"/>
                </a:cxn>
                <a:cxn ang="0">
                  <a:pos x="50" y="0"/>
                </a:cxn>
              </a:cxnLst>
              <a:rect l="0" t="0" r="r" b="b"/>
              <a:pathLst>
                <a:path w="100" h="39">
                  <a:moveTo>
                    <a:pt x="50" y="0"/>
                  </a:moveTo>
                  <a:lnTo>
                    <a:pt x="65" y="3"/>
                  </a:lnTo>
                  <a:lnTo>
                    <a:pt x="76" y="8"/>
                  </a:lnTo>
                  <a:lnTo>
                    <a:pt x="87" y="13"/>
                  </a:lnTo>
                  <a:lnTo>
                    <a:pt x="91" y="16"/>
                  </a:lnTo>
                  <a:lnTo>
                    <a:pt x="94" y="20"/>
                  </a:lnTo>
                  <a:lnTo>
                    <a:pt x="100" y="26"/>
                  </a:lnTo>
                  <a:lnTo>
                    <a:pt x="86" y="38"/>
                  </a:lnTo>
                  <a:lnTo>
                    <a:pt x="79" y="32"/>
                  </a:lnTo>
                  <a:lnTo>
                    <a:pt x="75" y="29"/>
                  </a:lnTo>
                  <a:lnTo>
                    <a:pt x="65" y="22"/>
                  </a:lnTo>
                  <a:lnTo>
                    <a:pt x="50" y="20"/>
                  </a:lnTo>
                  <a:lnTo>
                    <a:pt x="39" y="21"/>
                  </a:lnTo>
                  <a:lnTo>
                    <a:pt x="28" y="28"/>
                  </a:lnTo>
                  <a:lnTo>
                    <a:pt x="13" y="39"/>
                  </a:lnTo>
                  <a:lnTo>
                    <a:pt x="0" y="25"/>
                  </a:lnTo>
                  <a:lnTo>
                    <a:pt x="17" y="11"/>
                  </a:lnTo>
                  <a:lnTo>
                    <a:pt x="34" y="3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2"/>
            <p:cNvSpPr>
              <a:spLocks noEditPoints="1"/>
            </p:cNvSpPr>
            <p:nvPr/>
          </p:nvSpPr>
          <p:spPr bwMode="auto">
            <a:xfrm>
              <a:off x="5715001" y="3843338"/>
              <a:ext cx="393700" cy="336550"/>
            </a:xfrm>
            <a:custGeom>
              <a:avLst/>
              <a:gdLst/>
              <a:ahLst/>
              <a:cxnLst>
                <a:cxn ang="0">
                  <a:pos x="64" y="33"/>
                </a:cxn>
                <a:cxn ang="0">
                  <a:pos x="80" y="49"/>
                </a:cxn>
                <a:cxn ang="0">
                  <a:pos x="80" y="74"/>
                </a:cxn>
                <a:cxn ang="0">
                  <a:pos x="80" y="87"/>
                </a:cxn>
                <a:cxn ang="0">
                  <a:pos x="96" y="101"/>
                </a:cxn>
                <a:cxn ang="0">
                  <a:pos x="89" y="112"/>
                </a:cxn>
                <a:cxn ang="0">
                  <a:pos x="87" y="105"/>
                </a:cxn>
                <a:cxn ang="0">
                  <a:pos x="85" y="105"/>
                </a:cxn>
                <a:cxn ang="0">
                  <a:pos x="87" y="110"/>
                </a:cxn>
                <a:cxn ang="0">
                  <a:pos x="81" y="127"/>
                </a:cxn>
                <a:cxn ang="0">
                  <a:pos x="79" y="155"/>
                </a:cxn>
                <a:cxn ang="0">
                  <a:pos x="68" y="171"/>
                </a:cxn>
                <a:cxn ang="0">
                  <a:pos x="30" y="169"/>
                </a:cxn>
                <a:cxn ang="0">
                  <a:pos x="14" y="160"/>
                </a:cxn>
                <a:cxn ang="0">
                  <a:pos x="12" y="138"/>
                </a:cxn>
                <a:cxn ang="0">
                  <a:pos x="18" y="118"/>
                </a:cxn>
                <a:cxn ang="0">
                  <a:pos x="19" y="112"/>
                </a:cxn>
                <a:cxn ang="0">
                  <a:pos x="21" y="105"/>
                </a:cxn>
                <a:cxn ang="0">
                  <a:pos x="22" y="102"/>
                </a:cxn>
                <a:cxn ang="0">
                  <a:pos x="18" y="113"/>
                </a:cxn>
                <a:cxn ang="0">
                  <a:pos x="9" y="135"/>
                </a:cxn>
                <a:cxn ang="0">
                  <a:pos x="2" y="144"/>
                </a:cxn>
                <a:cxn ang="0">
                  <a:pos x="0" y="126"/>
                </a:cxn>
                <a:cxn ang="0">
                  <a:pos x="9" y="102"/>
                </a:cxn>
                <a:cxn ang="0">
                  <a:pos x="35" y="83"/>
                </a:cxn>
                <a:cxn ang="0">
                  <a:pos x="25" y="61"/>
                </a:cxn>
                <a:cxn ang="0">
                  <a:pos x="33" y="40"/>
                </a:cxn>
                <a:cxn ang="0">
                  <a:pos x="54" y="30"/>
                </a:cxn>
                <a:cxn ang="0">
                  <a:pos x="184" y="4"/>
                </a:cxn>
                <a:cxn ang="0">
                  <a:pos x="208" y="28"/>
                </a:cxn>
                <a:cxn ang="0">
                  <a:pos x="209" y="58"/>
                </a:cxn>
                <a:cxn ang="0">
                  <a:pos x="195" y="80"/>
                </a:cxn>
                <a:cxn ang="0">
                  <a:pos x="216" y="92"/>
                </a:cxn>
                <a:cxn ang="0">
                  <a:pos x="237" y="113"/>
                </a:cxn>
                <a:cxn ang="0">
                  <a:pos x="248" y="144"/>
                </a:cxn>
                <a:cxn ang="0">
                  <a:pos x="245" y="167"/>
                </a:cxn>
                <a:cxn ang="0">
                  <a:pos x="237" y="176"/>
                </a:cxn>
                <a:cxn ang="0">
                  <a:pos x="229" y="147"/>
                </a:cxn>
                <a:cxn ang="0">
                  <a:pos x="220" y="121"/>
                </a:cxn>
                <a:cxn ang="0">
                  <a:pos x="217" y="120"/>
                </a:cxn>
                <a:cxn ang="0">
                  <a:pos x="229" y="154"/>
                </a:cxn>
                <a:cxn ang="0">
                  <a:pos x="233" y="184"/>
                </a:cxn>
                <a:cxn ang="0">
                  <a:pos x="216" y="205"/>
                </a:cxn>
                <a:cxn ang="0">
                  <a:pos x="186" y="212"/>
                </a:cxn>
                <a:cxn ang="0">
                  <a:pos x="132" y="210"/>
                </a:cxn>
                <a:cxn ang="0">
                  <a:pos x="108" y="197"/>
                </a:cxn>
                <a:cxn ang="0">
                  <a:pos x="103" y="171"/>
                </a:cxn>
                <a:cxn ang="0">
                  <a:pos x="114" y="130"/>
                </a:cxn>
                <a:cxn ang="0">
                  <a:pos x="120" y="112"/>
                </a:cxn>
                <a:cxn ang="0">
                  <a:pos x="110" y="133"/>
                </a:cxn>
                <a:cxn ang="0">
                  <a:pos x="100" y="163"/>
                </a:cxn>
                <a:cxn ang="0">
                  <a:pos x="92" y="173"/>
                </a:cxn>
                <a:cxn ang="0">
                  <a:pos x="87" y="157"/>
                </a:cxn>
                <a:cxn ang="0">
                  <a:pos x="89" y="127"/>
                </a:cxn>
                <a:cxn ang="0">
                  <a:pos x="107" y="101"/>
                </a:cxn>
                <a:cxn ang="0">
                  <a:pos x="129" y="85"/>
                </a:cxn>
                <a:cxn ang="0">
                  <a:pos x="132" y="70"/>
                </a:cxn>
                <a:cxn ang="0">
                  <a:pos x="124" y="45"/>
                </a:cxn>
                <a:cxn ang="0">
                  <a:pos x="137" y="13"/>
                </a:cxn>
                <a:cxn ang="0">
                  <a:pos x="167" y="0"/>
                </a:cxn>
              </a:cxnLst>
              <a:rect l="0" t="0" r="r" b="b"/>
              <a:pathLst>
                <a:path w="248" h="212">
                  <a:moveTo>
                    <a:pt x="54" y="30"/>
                  </a:moveTo>
                  <a:lnTo>
                    <a:pt x="64" y="33"/>
                  </a:lnTo>
                  <a:lnTo>
                    <a:pt x="74" y="40"/>
                  </a:lnTo>
                  <a:lnTo>
                    <a:pt x="80" y="49"/>
                  </a:lnTo>
                  <a:lnTo>
                    <a:pt x="83" y="61"/>
                  </a:lnTo>
                  <a:lnTo>
                    <a:pt x="80" y="74"/>
                  </a:lnTo>
                  <a:lnTo>
                    <a:pt x="72" y="83"/>
                  </a:lnTo>
                  <a:lnTo>
                    <a:pt x="80" y="87"/>
                  </a:lnTo>
                  <a:lnTo>
                    <a:pt x="88" y="93"/>
                  </a:lnTo>
                  <a:lnTo>
                    <a:pt x="96" y="101"/>
                  </a:lnTo>
                  <a:lnTo>
                    <a:pt x="92" y="106"/>
                  </a:lnTo>
                  <a:lnTo>
                    <a:pt x="89" y="112"/>
                  </a:lnTo>
                  <a:lnTo>
                    <a:pt x="88" y="108"/>
                  </a:lnTo>
                  <a:lnTo>
                    <a:pt x="87" y="105"/>
                  </a:lnTo>
                  <a:lnTo>
                    <a:pt x="84" y="102"/>
                  </a:lnTo>
                  <a:lnTo>
                    <a:pt x="85" y="105"/>
                  </a:lnTo>
                  <a:lnTo>
                    <a:pt x="87" y="106"/>
                  </a:lnTo>
                  <a:lnTo>
                    <a:pt x="87" y="110"/>
                  </a:lnTo>
                  <a:lnTo>
                    <a:pt x="88" y="113"/>
                  </a:lnTo>
                  <a:lnTo>
                    <a:pt x="81" y="127"/>
                  </a:lnTo>
                  <a:lnTo>
                    <a:pt x="79" y="144"/>
                  </a:lnTo>
                  <a:lnTo>
                    <a:pt x="79" y="155"/>
                  </a:lnTo>
                  <a:lnTo>
                    <a:pt x="81" y="168"/>
                  </a:lnTo>
                  <a:lnTo>
                    <a:pt x="68" y="171"/>
                  </a:lnTo>
                  <a:lnTo>
                    <a:pt x="41" y="171"/>
                  </a:lnTo>
                  <a:lnTo>
                    <a:pt x="30" y="169"/>
                  </a:lnTo>
                  <a:lnTo>
                    <a:pt x="21" y="167"/>
                  </a:lnTo>
                  <a:lnTo>
                    <a:pt x="14" y="160"/>
                  </a:lnTo>
                  <a:lnTo>
                    <a:pt x="10" y="152"/>
                  </a:lnTo>
                  <a:lnTo>
                    <a:pt x="12" y="138"/>
                  </a:lnTo>
                  <a:lnTo>
                    <a:pt x="17" y="121"/>
                  </a:lnTo>
                  <a:lnTo>
                    <a:pt x="18" y="118"/>
                  </a:lnTo>
                  <a:lnTo>
                    <a:pt x="18" y="114"/>
                  </a:lnTo>
                  <a:lnTo>
                    <a:pt x="19" y="112"/>
                  </a:lnTo>
                  <a:lnTo>
                    <a:pt x="21" y="108"/>
                  </a:lnTo>
                  <a:lnTo>
                    <a:pt x="21" y="105"/>
                  </a:lnTo>
                  <a:lnTo>
                    <a:pt x="22" y="104"/>
                  </a:lnTo>
                  <a:lnTo>
                    <a:pt x="22" y="102"/>
                  </a:lnTo>
                  <a:lnTo>
                    <a:pt x="21" y="105"/>
                  </a:lnTo>
                  <a:lnTo>
                    <a:pt x="18" y="113"/>
                  </a:lnTo>
                  <a:lnTo>
                    <a:pt x="14" y="123"/>
                  </a:lnTo>
                  <a:lnTo>
                    <a:pt x="9" y="135"/>
                  </a:lnTo>
                  <a:lnTo>
                    <a:pt x="6" y="147"/>
                  </a:lnTo>
                  <a:lnTo>
                    <a:pt x="2" y="144"/>
                  </a:lnTo>
                  <a:lnTo>
                    <a:pt x="1" y="138"/>
                  </a:lnTo>
                  <a:lnTo>
                    <a:pt x="0" y="126"/>
                  </a:lnTo>
                  <a:lnTo>
                    <a:pt x="2" y="113"/>
                  </a:lnTo>
                  <a:lnTo>
                    <a:pt x="9" y="102"/>
                  </a:lnTo>
                  <a:lnTo>
                    <a:pt x="17" y="93"/>
                  </a:lnTo>
                  <a:lnTo>
                    <a:pt x="35" y="83"/>
                  </a:lnTo>
                  <a:lnTo>
                    <a:pt x="27" y="74"/>
                  </a:lnTo>
                  <a:lnTo>
                    <a:pt x="25" y="61"/>
                  </a:lnTo>
                  <a:lnTo>
                    <a:pt x="27" y="49"/>
                  </a:lnTo>
                  <a:lnTo>
                    <a:pt x="33" y="40"/>
                  </a:lnTo>
                  <a:lnTo>
                    <a:pt x="42" y="33"/>
                  </a:lnTo>
                  <a:lnTo>
                    <a:pt x="54" y="30"/>
                  </a:lnTo>
                  <a:close/>
                  <a:moveTo>
                    <a:pt x="167" y="0"/>
                  </a:moveTo>
                  <a:lnTo>
                    <a:pt x="184" y="4"/>
                  </a:lnTo>
                  <a:lnTo>
                    <a:pt x="199" y="13"/>
                  </a:lnTo>
                  <a:lnTo>
                    <a:pt x="208" y="28"/>
                  </a:lnTo>
                  <a:lnTo>
                    <a:pt x="212" y="45"/>
                  </a:lnTo>
                  <a:lnTo>
                    <a:pt x="209" y="58"/>
                  </a:lnTo>
                  <a:lnTo>
                    <a:pt x="204" y="70"/>
                  </a:lnTo>
                  <a:lnTo>
                    <a:pt x="195" y="80"/>
                  </a:lnTo>
                  <a:lnTo>
                    <a:pt x="205" y="85"/>
                  </a:lnTo>
                  <a:lnTo>
                    <a:pt x="216" y="92"/>
                  </a:lnTo>
                  <a:lnTo>
                    <a:pt x="228" y="101"/>
                  </a:lnTo>
                  <a:lnTo>
                    <a:pt x="237" y="113"/>
                  </a:lnTo>
                  <a:lnTo>
                    <a:pt x="245" y="127"/>
                  </a:lnTo>
                  <a:lnTo>
                    <a:pt x="248" y="144"/>
                  </a:lnTo>
                  <a:lnTo>
                    <a:pt x="248" y="157"/>
                  </a:lnTo>
                  <a:lnTo>
                    <a:pt x="245" y="167"/>
                  </a:lnTo>
                  <a:lnTo>
                    <a:pt x="242" y="173"/>
                  </a:lnTo>
                  <a:lnTo>
                    <a:pt x="237" y="176"/>
                  </a:lnTo>
                  <a:lnTo>
                    <a:pt x="234" y="163"/>
                  </a:lnTo>
                  <a:lnTo>
                    <a:pt x="229" y="147"/>
                  </a:lnTo>
                  <a:lnTo>
                    <a:pt x="225" y="133"/>
                  </a:lnTo>
                  <a:lnTo>
                    <a:pt x="220" y="121"/>
                  </a:lnTo>
                  <a:lnTo>
                    <a:pt x="216" y="112"/>
                  </a:lnTo>
                  <a:lnTo>
                    <a:pt x="217" y="120"/>
                  </a:lnTo>
                  <a:lnTo>
                    <a:pt x="221" y="130"/>
                  </a:lnTo>
                  <a:lnTo>
                    <a:pt x="229" y="154"/>
                  </a:lnTo>
                  <a:lnTo>
                    <a:pt x="232" y="171"/>
                  </a:lnTo>
                  <a:lnTo>
                    <a:pt x="233" y="184"/>
                  </a:lnTo>
                  <a:lnTo>
                    <a:pt x="227" y="197"/>
                  </a:lnTo>
                  <a:lnTo>
                    <a:pt x="216" y="205"/>
                  </a:lnTo>
                  <a:lnTo>
                    <a:pt x="203" y="210"/>
                  </a:lnTo>
                  <a:lnTo>
                    <a:pt x="186" y="212"/>
                  </a:lnTo>
                  <a:lnTo>
                    <a:pt x="149" y="212"/>
                  </a:lnTo>
                  <a:lnTo>
                    <a:pt x="132" y="210"/>
                  </a:lnTo>
                  <a:lnTo>
                    <a:pt x="118" y="205"/>
                  </a:lnTo>
                  <a:lnTo>
                    <a:pt x="108" y="197"/>
                  </a:lnTo>
                  <a:lnTo>
                    <a:pt x="101" y="184"/>
                  </a:lnTo>
                  <a:lnTo>
                    <a:pt x="103" y="171"/>
                  </a:lnTo>
                  <a:lnTo>
                    <a:pt x="107" y="154"/>
                  </a:lnTo>
                  <a:lnTo>
                    <a:pt x="114" y="130"/>
                  </a:lnTo>
                  <a:lnTo>
                    <a:pt x="117" y="120"/>
                  </a:lnTo>
                  <a:lnTo>
                    <a:pt x="120" y="112"/>
                  </a:lnTo>
                  <a:lnTo>
                    <a:pt x="116" y="121"/>
                  </a:lnTo>
                  <a:lnTo>
                    <a:pt x="110" y="133"/>
                  </a:lnTo>
                  <a:lnTo>
                    <a:pt x="104" y="147"/>
                  </a:lnTo>
                  <a:lnTo>
                    <a:pt x="100" y="163"/>
                  </a:lnTo>
                  <a:lnTo>
                    <a:pt x="96" y="176"/>
                  </a:lnTo>
                  <a:lnTo>
                    <a:pt x="92" y="173"/>
                  </a:lnTo>
                  <a:lnTo>
                    <a:pt x="89" y="167"/>
                  </a:lnTo>
                  <a:lnTo>
                    <a:pt x="87" y="157"/>
                  </a:lnTo>
                  <a:lnTo>
                    <a:pt x="87" y="144"/>
                  </a:lnTo>
                  <a:lnTo>
                    <a:pt x="89" y="127"/>
                  </a:lnTo>
                  <a:lnTo>
                    <a:pt x="97" y="113"/>
                  </a:lnTo>
                  <a:lnTo>
                    <a:pt x="107" y="101"/>
                  </a:lnTo>
                  <a:lnTo>
                    <a:pt x="118" y="92"/>
                  </a:lnTo>
                  <a:lnTo>
                    <a:pt x="129" y="85"/>
                  </a:lnTo>
                  <a:lnTo>
                    <a:pt x="139" y="80"/>
                  </a:lnTo>
                  <a:lnTo>
                    <a:pt x="132" y="70"/>
                  </a:lnTo>
                  <a:lnTo>
                    <a:pt x="126" y="58"/>
                  </a:lnTo>
                  <a:lnTo>
                    <a:pt x="124" y="45"/>
                  </a:lnTo>
                  <a:lnTo>
                    <a:pt x="128" y="28"/>
                  </a:lnTo>
                  <a:lnTo>
                    <a:pt x="137" y="13"/>
                  </a:lnTo>
                  <a:lnTo>
                    <a:pt x="150" y="4"/>
                  </a:lnTo>
                  <a:lnTo>
                    <a:pt x="1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8" name="Freeform 23"/>
          <p:cNvSpPr>
            <a:spLocks noEditPoints="1"/>
          </p:cNvSpPr>
          <p:nvPr/>
        </p:nvSpPr>
        <p:spPr bwMode="auto">
          <a:xfrm>
            <a:off x="8853268" y="3130061"/>
            <a:ext cx="385836" cy="269795"/>
          </a:xfrm>
          <a:custGeom>
            <a:avLst/>
            <a:gdLst/>
            <a:ahLst/>
            <a:cxnLst>
              <a:cxn ang="0">
                <a:pos x="310" y="209"/>
              </a:cxn>
              <a:cxn ang="0">
                <a:pos x="328" y="228"/>
              </a:cxn>
              <a:cxn ang="0">
                <a:pos x="328" y="256"/>
              </a:cxn>
              <a:cxn ang="0">
                <a:pos x="310" y="276"/>
              </a:cxn>
              <a:cxn ang="0">
                <a:pos x="281" y="276"/>
              </a:cxn>
              <a:cxn ang="0">
                <a:pos x="261" y="256"/>
              </a:cxn>
              <a:cxn ang="0">
                <a:pos x="261" y="228"/>
              </a:cxn>
              <a:cxn ang="0">
                <a:pos x="281" y="209"/>
              </a:cxn>
              <a:cxn ang="0">
                <a:pos x="87" y="207"/>
              </a:cxn>
              <a:cxn ang="0">
                <a:pos x="113" y="217"/>
              </a:cxn>
              <a:cxn ang="0">
                <a:pos x="124" y="242"/>
              </a:cxn>
              <a:cxn ang="0">
                <a:pos x="113" y="268"/>
              </a:cxn>
              <a:cxn ang="0">
                <a:pos x="87" y="279"/>
              </a:cxn>
              <a:cxn ang="0">
                <a:pos x="62" y="268"/>
              </a:cxn>
              <a:cxn ang="0">
                <a:pos x="51" y="242"/>
              </a:cxn>
              <a:cxn ang="0">
                <a:pos x="62" y="217"/>
              </a:cxn>
              <a:cxn ang="0">
                <a:pos x="87" y="207"/>
              </a:cxn>
              <a:cxn ang="0">
                <a:pos x="322" y="123"/>
              </a:cxn>
              <a:cxn ang="0">
                <a:pos x="351" y="64"/>
              </a:cxn>
              <a:cxn ang="0">
                <a:pos x="276" y="40"/>
              </a:cxn>
              <a:cxn ang="0">
                <a:pos x="399" y="119"/>
              </a:cxn>
              <a:cxn ang="0">
                <a:pos x="352" y="229"/>
              </a:cxn>
              <a:cxn ang="0">
                <a:pos x="332" y="196"/>
              </a:cxn>
              <a:cxn ang="0">
                <a:pos x="295" y="183"/>
              </a:cxn>
              <a:cxn ang="0">
                <a:pos x="281" y="184"/>
              </a:cxn>
              <a:cxn ang="0">
                <a:pos x="276" y="40"/>
              </a:cxn>
              <a:cxn ang="0">
                <a:pos x="228" y="0"/>
              </a:cxn>
              <a:cxn ang="0">
                <a:pos x="248" y="12"/>
              </a:cxn>
              <a:cxn ang="0">
                <a:pos x="250" y="203"/>
              </a:cxn>
              <a:cxn ang="0">
                <a:pos x="237" y="229"/>
              </a:cxn>
              <a:cxn ang="0">
                <a:pos x="138" y="211"/>
              </a:cxn>
              <a:cxn ang="0">
                <a:pos x="108" y="187"/>
              </a:cxn>
              <a:cxn ang="0">
                <a:pos x="67" y="187"/>
              </a:cxn>
              <a:cxn ang="0">
                <a:pos x="37" y="211"/>
              </a:cxn>
              <a:cxn ang="0">
                <a:pos x="0" y="229"/>
              </a:cxn>
              <a:cxn ang="0">
                <a:pos x="3" y="12"/>
              </a:cxn>
              <a:cxn ang="0">
                <a:pos x="22" y="0"/>
              </a:cxn>
            </a:cxnLst>
            <a:rect l="0" t="0" r="r" b="b"/>
            <a:pathLst>
              <a:path w="399" h="279">
                <a:moveTo>
                  <a:pt x="295" y="207"/>
                </a:moveTo>
                <a:lnTo>
                  <a:pt x="310" y="209"/>
                </a:lnTo>
                <a:lnTo>
                  <a:pt x="320" y="217"/>
                </a:lnTo>
                <a:lnTo>
                  <a:pt x="328" y="228"/>
                </a:lnTo>
                <a:lnTo>
                  <a:pt x="331" y="242"/>
                </a:lnTo>
                <a:lnTo>
                  <a:pt x="328" y="256"/>
                </a:lnTo>
                <a:lnTo>
                  <a:pt x="320" y="268"/>
                </a:lnTo>
                <a:lnTo>
                  <a:pt x="310" y="276"/>
                </a:lnTo>
                <a:lnTo>
                  <a:pt x="295" y="279"/>
                </a:lnTo>
                <a:lnTo>
                  <a:pt x="281" y="276"/>
                </a:lnTo>
                <a:lnTo>
                  <a:pt x="269" y="268"/>
                </a:lnTo>
                <a:lnTo>
                  <a:pt x="261" y="256"/>
                </a:lnTo>
                <a:lnTo>
                  <a:pt x="258" y="242"/>
                </a:lnTo>
                <a:lnTo>
                  <a:pt x="261" y="228"/>
                </a:lnTo>
                <a:lnTo>
                  <a:pt x="269" y="217"/>
                </a:lnTo>
                <a:lnTo>
                  <a:pt x="281" y="209"/>
                </a:lnTo>
                <a:lnTo>
                  <a:pt x="295" y="207"/>
                </a:lnTo>
                <a:close/>
                <a:moveTo>
                  <a:pt x="87" y="207"/>
                </a:moveTo>
                <a:lnTo>
                  <a:pt x="101" y="209"/>
                </a:lnTo>
                <a:lnTo>
                  <a:pt x="113" y="217"/>
                </a:lnTo>
                <a:lnTo>
                  <a:pt x="121" y="228"/>
                </a:lnTo>
                <a:lnTo>
                  <a:pt x="124" y="242"/>
                </a:lnTo>
                <a:lnTo>
                  <a:pt x="121" y="256"/>
                </a:lnTo>
                <a:lnTo>
                  <a:pt x="113" y="268"/>
                </a:lnTo>
                <a:lnTo>
                  <a:pt x="101" y="276"/>
                </a:lnTo>
                <a:lnTo>
                  <a:pt x="87" y="279"/>
                </a:lnTo>
                <a:lnTo>
                  <a:pt x="72" y="276"/>
                </a:lnTo>
                <a:lnTo>
                  <a:pt x="62" y="268"/>
                </a:lnTo>
                <a:lnTo>
                  <a:pt x="54" y="256"/>
                </a:lnTo>
                <a:lnTo>
                  <a:pt x="51" y="242"/>
                </a:lnTo>
                <a:lnTo>
                  <a:pt x="54" y="228"/>
                </a:lnTo>
                <a:lnTo>
                  <a:pt x="62" y="217"/>
                </a:lnTo>
                <a:lnTo>
                  <a:pt x="72" y="209"/>
                </a:lnTo>
                <a:lnTo>
                  <a:pt x="87" y="207"/>
                </a:lnTo>
                <a:close/>
                <a:moveTo>
                  <a:pt x="299" y="64"/>
                </a:moveTo>
                <a:lnTo>
                  <a:pt x="322" y="123"/>
                </a:lnTo>
                <a:lnTo>
                  <a:pt x="376" y="123"/>
                </a:lnTo>
                <a:lnTo>
                  <a:pt x="351" y="64"/>
                </a:lnTo>
                <a:lnTo>
                  <a:pt x="299" y="64"/>
                </a:lnTo>
                <a:close/>
                <a:moveTo>
                  <a:pt x="276" y="40"/>
                </a:moveTo>
                <a:lnTo>
                  <a:pt x="367" y="40"/>
                </a:lnTo>
                <a:lnTo>
                  <a:pt x="399" y="119"/>
                </a:lnTo>
                <a:lnTo>
                  <a:pt x="399" y="229"/>
                </a:lnTo>
                <a:lnTo>
                  <a:pt x="352" y="229"/>
                </a:lnTo>
                <a:lnTo>
                  <a:pt x="344" y="211"/>
                </a:lnTo>
                <a:lnTo>
                  <a:pt x="332" y="196"/>
                </a:lnTo>
                <a:lnTo>
                  <a:pt x="315" y="187"/>
                </a:lnTo>
                <a:lnTo>
                  <a:pt x="295" y="183"/>
                </a:lnTo>
                <a:lnTo>
                  <a:pt x="287" y="183"/>
                </a:lnTo>
                <a:lnTo>
                  <a:pt x="281" y="184"/>
                </a:lnTo>
                <a:lnTo>
                  <a:pt x="276" y="187"/>
                </a:lnTo>
                <a:lnTo>
                  <a:pt x="276" y="40"/>
                </a:lnTo>
                <a:close/>
                <a:moveTo>
                  <a:pt x="22" y="0"/>
                </a:moveTo>
                <a:lnTo>
                  <a:pt x="228" y="0"/>
                </a:lnTo>
                <a:lnTo>
                  <a:pt x="240" y="2"/>
                </a:lnTo>
                <a:lnTo>
                  <a:pt x="248" y="12"/>
                </a:lnTo>
                <a:lnTo>
                  <a:pt x="250" y="22"/>
                </a:lnTo>
                <a:lnTo>
                  <a:pt x="250" y="203"/>
                </a:lnTo>
                <a:lnTo>
                  <a:pt x="243" y="215"/>
                </a:lnTo>
                <a:lnTo>
                  <a:pt x="237" y="229"/>
                </a:lnTo>
                <a:lnTo>
                  <a:pt x="145" y="229"/>
                </a:lnTo>
                <a:lnTo>
                  <a:pt x="138" y="211"/>
                </a:lnTo>
                <a:lnTo>
                  <a:pt x="125" y="196"/>
                </a:lnTo>
                <a:lnTo>
                  <a:pt x="108" y="187"/>
                </a:lnTo>
                <a:lnTo>
                  <a:pt x="87" y="183"/>
                </a:lnTo>
                <a:lnTo>
                  <a:pt x="67" y="187"/>
                </a:lnTo>
                <a:lnTo>
                  <a:pt x="50" y="196"/>
                </a:lnTo>
                <a:lnTo>
                  <a:pt x="37" y="211"/>
                </a:lnTo>
                <a:lnTo>
                  <a:pt x="29" y="229"/>
                </a:lnTo>
                <a:lnTo>
                  <a:pt x="0" y="229"/>
                </a:lnTo>
                <a:lnTo>
                  <a:pt x="0" y="22"/>
                </a:lnTo>
                <a:lnTo>
                  <a:pt x="3" y="12"/>
                </a:lnTo>
                <a:lnTo>
                  <a:pt x="12" y="2"/>
                </a:lnTo>
                <a:lnTo>
                  <a:pt x="22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4" name="Group 37"/>
          <p:cNvGrpSpPr/>
          <p:nvPr/>
        </p:nvGrpSpPr>
        <p:grpSpPr>
          <a:xfrm>
            <a:off x="5562600" y="4953000"/>
            <a:ext cx="330716" cy="381000"/>
            <a:chOff x="5773738" y="5307013"/>
            <a:chExt cx="542925" cy="625475"/>
          </a:xfrm>
          <a:solidFill>
            <a:schemeClr val="accent2"/>
          </a:solidFill>
        </p:grpSpPr>
        <p:sp>
          <p:nvSpPr>
            <p:cNvPr id="54" name="Freeform 24"/>
            <p:cNvSpPr>
              <a:spLocks/>
            </p:cNvSpPr>
            <p:nvPr/>
          </p:nvSpPr>
          <p:spPr bwMode="auto">
            <a:xfrm>
              <a:off x="5773738" y="5307013"/>
              <a:ext cx="501650" cy="355600"/>
            </a:xfrm>
            <a:custGeom>
              <a:avLst/>
              <a:gdLst/>
              <a:ahLst/>
              <a:cxnLst>
                <a:cxn ang="0">
                  <a:pos x="188" y="0"/>
                </a:cxn>
                <a:cxn ang="0">
                  <a:pos x="288" y="0"/>
                </a:cxn>
                <a:cxn ang="0">
                  <a:pos x="316" y="26"/>
                </a:cxn>
                <a:cxn ang="0">
                  <a:pos x="316" y="57"/>
                </a:cxn>
                <a:cxn ang="0">
                  <a:pos x="207" y="57"/>
                </a:cxn>
                <a:cxn ang="0">
                  <a:pos x="200" y="62"/>
                </a:cxn>
                <a:cxn ang="0">
                  <a:pos x="37" y="224"/>
                </a:cxn>
                <a:cxn ang="0">
                  <a:pos x="0" y="188"/>
                </a:cxn>
                <a:cxn ang="0">
                  <a:pos x="188" y="0"/>
                </a:cxn>
              </a:cxnLst>
              <a:rect l="0" t="0" r="r" b="b"/>
              <a:pathLst>
                <a:path w="316" h="224">
                  <a:moveTo>
                    <a:pt x="188" y="0"/>
                  </a:moveTo>
                  <a:lnTo>
                    <a:pt x="288" y="0"/>
                  </a:lnTo>
                  <a:lnTo>
                    <a:pt x="316" y="26"/>
                  </a:lnTo>
                  <a:lnTo>
                    <a:pt x="316" y="57"/>
                  </a:lnTo>
                  <a:lnTo>
                    <a:pt x="207" y="57"/>
                  </a:lnTo>
                  <a:lnTo>
                    <a:pt x="200" y="62"/>
                  </a:lnTo>
                  <a:lnTo>
                    <a:pt x="37" y="224"/>
                  </a:lnTo>
                  <a:lnTo>
                    <a:pt x="0" y="188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5"/>
            <p:cNvSpPr>
              <a:spLocks noEditPoints="1"/>
            </p:cNvSpPr>
            <p:nvPr/>
          </p:nvSpPr>
          <p:spPr bwMode="auto">
            <a:xfrm>
              <a:off x="5815013" y="5430838"/>
              <a:ext cx="501650" cy="501650"/>
            </a:xfrm>
            <a:custGeom>
              <a:avLst/>
              <a:gdLst/>
              <a:ahLst/>
              <a:cxnLst>
                <a:cxn ang="0">
                  <a:pos x="264" y="26"/>
                </a:cxn>
                <a:cxn ang="0">
                  <a:pos x="253" y="28"/>
                </a:cxn>
                <a:cxn ang="0">
                  <a:pos x="244" y="34"/>
                </a:cxn>
                <a:cxn ang="0">
                  <a:pos x="239" y="43"/>
                </a:cxn>
                <a:cxn ang="0">
                  <a:pos x="236" y="53"/>
                </a:cxn>
                <a:cxn ang="0">
                  <a:pos x="239" y="62"/>
                </a:cxn>
                <a:cxn ang="0">
                  <a:pos x="244" y="72"/>
                </a:cxn>
                <a:cxn ang="0">
                  <a:pos x="253" y="78"/>
                </a:cxn>
                <a:cxn ang="0">
                  <a:pos x="264" y="79"/>
                </a:cxn>
                <a:cxn ang="0">
                  <a:pos x="273" y="78"/>
                </a:cxn>
                <a:cxn ang="0">
                  <a:pos x="282" y="72"/>
                </a:cxn>
                <a:cxn ang="0">
                  <a:pos x="289" y="62"/>
                </a:cxn>
                <a:cxn ang="0">
                  <a:pos x="290" y="53"/>
                </a:cxn>
                <a:cxn ang="0">
                  <a:pos x="289" y="43"/>
                </a:cxn>
                <a:cxn ang="0">
                  <a:pos x="282" y="34"/>
                </a:cxn>
                <a:cxn ang="0">
                  <a:pos x="273" y="28"/>
                </a:cxn>
                <a:cxn ang="0">
                  <a:pos x="264" y="26"/>
                </a:cxn>
                <a:cxn ang="0">
                  <a:pos x="189" y="0"/>
                </a:cxn>
                <a:cxn ang="0">
                  <a:pos x="290" y="0"/>
                </a:cxn>
                <a:cxn ang="0">
                  <a:pos x="316" y="26"/>
                </a:cxn>
                <a:cxn ang="0">
                  <a:pos x="316" y="132"/>
                </a:cxn>
                <a:cxn ang="0">
                  <a:pos x="131" y="316"/>
                </a:cxn>
                <a:cxn ang="0">
                  <a:pos x="0" y="187"/>
                </a:cxn>
                <a:cxn ang="0">
                  <a:pos x="189" y="0"/>
                </a:cxn>
              </a:cxnLst>
              <a:rect l="0" t="0" r="r" b="b"/>
              <a:pathLst>
                <a:path w="316" h="316">
                  <a:moveTo>
                    <a:pt x="264" y="26"/>
                  </a:moveTo>
                  <a:lnTo>
                    <a:pt x="253" y="28"/>
                  </a:lnTo>
                  <a:lnTo>
                    <a:pt x="244" y="34"/>
                  </a:lnTo>
                  <a:lnTo>
                    <a:pt x="239" y="43"/>
                  </a:lnTo>
                  <a:lnTo>
                    <a:pt x="236" y="53"/>
                  </a:lnTo>
                  <a:lnTo>
                    <a:pt x="239" y="62"/>
                  </a:lnTo>
                  <a:lnTo>
                    <a:pt x="244" y="72"/>
                  </a:lnTo>
                  <a:lnTo>
                    <a:pt x="253" y="78"/>
                  </a:lnTo>
                  <a:lnTo>
                    <a:pt x="264" y="79"/>
                  </a:lnTo>
                  <a:lnTo>
                    <a:pt x="273" y="78"/>
                  </a:lnTo>
                  <a:lnTo>
                    <a:pt x="282" y="72"/>
                  </a:lnTo>
                  <a:lnTo>
                    <a:pt x="289" y="62"/>
                  </a:lnTo>
                  <a:lnTo>
                    <a:pt x="290" y="53"/>
                  </a:lnTo>
                  <a:lnTo>
                    <a:pt x="289" y="43"/>
                  </a:lnTo>
                  <a:lnTo>
                    <a:pt x="282" y="34"/>
                  </a:lnTo>
                  <a:lnTo>
                    <a:pt x="273" y="28"/>
                  </a:lnTo>
                  <a:lnTo>
                    <a:pt x="264" y="26"/>
                  </a:lnTo>
                  <a:close/>
                  <a:moveTo>
                    <a:pt x="189" y="0"/>
                  </a:moveTo>
                  <a:lnTo>
                    <a:pt x="290" y="0"/>
                  </a:lnTo>
                  <a:lnTo>
                    <a:pt x="316" y="26"/>
                  </a:lnTo>
                  <a:lnTo>
                    <a:pt x="316" y="132"/>
                  </a:lnTo>
                  <a:lnTo>
                    <a:pt x="131" y="316"/>
                  </a:lnTo>
                  <a:lnTo>
                    <a:pt x="0" y="187"/>
                  </a:lnTo>
                  <a:lnTo>
                    <a:pt x="1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52"/>
          <p:cNvGrpSpPr/>
          <p:nvPr/>
        </p:nvGrpSpPr>
        <p:grpSpPr>
          <a:xfrm>
            <a:off x="10943302" y="1374924"/>
            <a:ext cx="300738" cy="302294"/>
            <a:chOff x="2917825" y="3073401"/>
            <a:chExt cx="920750" cy="925513"/>
          </a:xfrm>
          <a:solidFill>
            <a:schemeClr val="accent2"/>
          </a:solidFill>
        </p:grpSpPr>
        <p:sp>
          <p:nvSpPr>
            <p:cNvPr id="52" name="Freeform 18"/>
            <p:cNvSpPr>
              <a:spLocks/>
            </p:cNvSpPr>
            <p:nvPr/>
          </p:nvSpPr>
          <p:spPr bwMode="auto">
            <a:xfrm>
              <a:off x="2917825" y="3073401"/>
              <a:ext cx="920750" cy="925513"/>
            </a:xfrm>
            <a:custGeom>
              <a:avLst/>
              <a:gdLst/>
              <a:ahLst/>
              <a:cxnLst>
                <a:cxn ang="0">
                  <a:pos x="290" y="0"/>
                </a:cxn>
                <a:cxn ang="0">
                  <a:pos x="337" y="4"/>
                </a:cxn>
                <a:cxn ang="0">
                  <a:pos x="382" y="15"/>
                </a:cxn>
                <a:cxn ang="0">
                  <a:pos x="423" y="33"/>
                </a:cxn>
                <a:cxn ang="0">
                  <a:pos x="461" y="56"/>
                </a:cxn>
                <a:cxn ang="0">
                  <a:pos x="495" y="86"/>
                </a:cxn>
                <a:cxn ang="0">
                  <a:pos x="524" y="120"/>
                </a:cxn>
                <a:cxn ang="0">
                  <a:pos x="547" y="158"/>
                </a:cxn>
                <a:cxn ang="0">
                  <a:pos x="565" y="199"/>
                </a:cxn>
                <a:cxn ang="0">
                  <a:pos x="576" y="244"/>
                </a:cxn>
                <a:cxn ang="0">
                  <a:pos x="580" y="292"/>
                </a:cxn>
                <a:cxn ang="0">
                  <a:pos x="576" y="339"/>
                </a:cxn>
                <a:cxn ang="0">
                  <a:pos x="565" y="384"/>
                </a:cxn>
                <a:cxn ang="0">
                  <a:pos x="547" y="426"/>
                </a:cxn>
                <a:cxn ang="0">
                  <a:pos x="524" y="464"/>
                </a:cxn>
                <a:cxn ang="0">
                  <a:pos x="495" y="498"/>
                </a:cxn>
                <a:cxn ang="0">
                  <a:pos x="461" y="527"/>
                </a:cxn>
                <a:cxn ang="0">
                  <a:pos x="423" y="550"/>
                </a:cxn>
                <a:cxn ang="0">
                  <a:pos x="382" y="568"/>
                </a:cxn>
                <a:cxn ang="0">
                  <a:pos x="337" y="579"/>
                </a:cxn>
                <a:cxn ang="0">
                  <a:pos x="290" y="583"/>
                </a:cxn>
                <a:cxn ang="0">
                  <a:pos x="243" y="579"/>
                </a:cxn>
                <a:cxn ang="0">
                  <a:pos x="198" y="568"/>
                </a:cxn>
                <a:cxn ang="0">
                  <a:pos x="156" y="550"/>
                </a:cxn>
                <a:cxn ang="0">
                  <a:pos x="119" y="527"/>
                </a:cxn>
                <a:cxn ang="0">
                  <a:pos x="85" y="498"/>
                </a:cxn>
                <a:cxn ang="0">
                  <a:pos x="56" y="464"/>
                </a:cxn>
                <a:cxn ang="0">
                  <a:pos x="33" y="426"/>
                </a:cxn>
                <a:cxn ang="0">
                  <a:pos x="15" y="384"/>
                </a:cxn>
                <a:cxn ang="0">
                  <a:pos x="4" y="339"/>
                </a:cxn>
                <a:cxn ang="0">
                  <a:pos x="0" y="292"/>
                </a:cxn>
                <a:cxn ang="0">
                  <a:pos x="4" y="244"/>
                </a:cxn>
                <a:cxn ang="0">
                  <a:pos x="15" y="199"/>
                </a:cxn>
                <a:cxn ang="0">
                  <a:pos x="33" y="158"/>
                </a:cxn>
                <a:cxn ang="0">
                  <a:pos x="56" y="120"/>
                </a:cxn>
                <a:cxn ang="0">
                  <a:pos x="85" y="86"/>
                </a:cxn>
                <a:cxn ang="0">
                  <a:pos x="119" y="56"/>
                </a:cxn>
                <a:cxn ang="0">
                  <a:pos x="156" y="33"/>
                </a:cxn>
                <a:cxn ang="0">
                  <a:pos x="198" y="15"/>
                </a:cxn>
                <a:cxn ang="0">
                  <a:pos x="243" y="4"/>
                </a:cxn>
                <a:cxn ang="0">
                  <a:pos x="290" y="0"/>
                </a:cxn>
              </a:cxnLst>
              <a:rect l="0" t="0" r="r" b="b"/>
              <a:pathLst>
                <a:path w="580" h="583">
                  <a:moveTo>
                    <a:pt x="290" y="0"/>
                  </a:moveTo>
                  <a:lnTo>
                    <a:pt x="337" y="4"/>
                  </a:lnTo>
                  <a:lnTo>
                    <a:pt x="382" y="15"/>
                  </a:lnTo>
                  <a:lnTo>
                    <a:pt x="423" y="33"/>
                  </a:lnTo>
                  <a:lnTo>
                    <a:pt x="461" y="56"/>
                  </a:lnTo>
                  <a:lnTo>
                    <a:pt x="495" y="86"/>
                  </a:lnTo>
                  <a:lnTo>
                    <a:pt x="524" y="120"/>
                  </a:lnTo>
                  <a:lnTo>
                    <a:pt x="547" y="158"/>
                  </a:lnTo>
                  <a:lnTo>
                    <a:pt x="565" y="199"/>
                  </a:lnTo>
                  <a:lnTo>
                    <a:pt x="576" y="244"/>
                  </a:lnTo>
                  <a:lnTo>
                    <a:pt x="580" y="292"/>
                  </a:lnTo>
                  <a:lnTo>
                    <a:pt x="576" y="339"/>
                  </a:lnTo>
                  <a:lnTo>
                    <a:pt x="565" y="384"/>
                  </a:lnTo>
                  <a:lnTo>
                    <a:pt x="547" y="426"/>
                  </a:lnTo>
                  <a:lnTo>
                    <a:pt x="524" y="464"/>
                  </a:lnTo>
                  <a:lnTo>
                    <a:pt x="495" y="498"/>
                  </a:lnTo>
                  <a:lnTo>
                    <a:pt x="461" y="527"/>
                  </a:lnTo>
                  <a:lnTo>
                    <a:pt x="423" y="550"/>
                  </a:lnTo>
                  <a:lnTo>
                    <a:pt x="382" y="568"/>
                  </a:lnTo>
                  <a:lnTo>
                    <a:pt x="337" y="579"/>
                  </a:lnTo>
                  <a:lnTo>
                    <a:pt x="290" y="583"/>
                  </a:lnTo>
                  <a:lnTo>
                    <a:pt x="243" y="579"/>
                  </a:lnTo>
                  <a:lnTo>
                    <a:pt x="198" y="568"/>
                  </a:lnTo>
                  <a:lnTo>
                    <a:pt x="156" y="550"/>
                  </a:lnTo>
                  <a:lnTo>
                    <a:pt x="119" y="527"/>
                  </a:lnTo>
                  <a:lnTo>
                    <a:pt x="85" y="498"/>
                  </a:lnTo>
                  <a:lnTo>
                    <a:pt x="56" y="464"/>
                  </a:lnTo>
                  <a:lnTo>
                    <a:pt x="33" y="426"/>
                  </a:lnTo>
                  <a:lnTo>
                    <a:pt x="15" y="384"/>
                  </a:lnTo>
                  <a:lnTo>
                    <a:pt x="4" y="339"/>
                  </a:lnTo>
                  <a:lnTo>
                    <a:pt x="0" y="292"/>
                  </a:lnTo>
                  <a:lnTo>
                    <a:pt x="4" y="244"/>
                  </a:lnTo>
                  <a:lnTo>
                    <a:pt x="15" y="199"/>
                  </a:lnTo>
                  <a:lnTo>
                    <a:pt x="33" y="158"/>
                  </a:lnTo>
                  <a:lnTo>
                    <a:pt x="56" y="120"/>
                  </a:lnTo>
                  <a:lnTo>
                    <a:pt x="85" y="86"/>
                  </a:lnTo>
                  <a:lnTo>
                    <a:pt x="119" y="56"/>
                  </a:lnTo>
                  <a:lnTo>
                    <a:pt x="156" y="33"/>
                  </a:lnTo>
                  <a:lnTo>
                    <a:pt x="198" y="15"/>
                  </a:lnTo>
                  <a:lnTo>
                    <a:pt x="243" y="4"/>
                  </a:lnTo>
                  <a:lnTo>
                    <a:pt x="2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/>
            <p:cNvSpPr>
              <a:spLocks/>
            </p:cNvSpPr>
            <p:nvPr/>
          </p:nvSpPr>
          <p:spPr bwMode="auto">
            <a:xfrm>
              <a:off x="3084513" y="3319715"/>
              <a:ext cx="584200" cy="457200"/>
            </a:xfrm>
            <a:custGeom>
              <a:avLst/>
              <a:gdLst/>
              <a:ahLst/>
              <a:cxnLst>
                <a:cxn ang="0">
                  <a:pos x="300" y="0"/>
                </a:cxn>
                <a:cxn ang="0">
                  <a:pos x="368" y="68"/>
                </a:cxn>
                <a:cxn ang="0">
                  <a:pos x="219" y="219"/>
                </a:cxn>
                <a:cxn ang="0">
                  <a:pos x="151" y="288"/>
                </a:cxn>
                <a:cxn ang="0">
                  <a:pos x="0" y="136"/>
                </a:cxn>
                <a:cxn ang="0">
                  <a:pos x="68" y="68"/>
                </a:cxn>
                <a:cxn ang="0">
                  <a:pos x="151" y="151"/>
                </a:cxn>
                <a:cxn ang="0">
                  <a:pos x="300" y="0"/>
                </a:cxn>
              </a:cxnLst>
              <a:rect l="0" t="0" r="r" b="b"/>
              <a:pathLst>
                <a:path w="368" h="288">
                  <a:moveTo>
                    <a:pt x="300" y="0"/>
                  </a:moveTo>
                  <a:lnTo>
                    <a:pt x="368" y="68"/>
                  </a:lnTo>
                  <a:lnTo>
                    <a:pt x="219" y="219"/>
                  </a:lnTo>
                  <a:lnTo>
                    <a:pt x="151" y="288"/>
                  </a:lnTo>
                  <a:lnTo>
                    <a:pt x="0" y="136"/>
                  </a:lnTo>
                  <a:lnTo>
                    <a:pt x="68" y="68"/>
                  </a:lnTo>
                  <a:lnTo>
                    <a:pt x="151" y="15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62"/>
          <p:cNvGrpSpPr/>
          <p:nvPr/>
        </p:nvGrpSpPr>
        <p:grpSpPr>
          <a:xfrm>
            <a:off x="4338717" y="1423953"/>
            <a:ext cx="423852" cy="234874"/>
            <a:chOff x="5961063" y="2919413"/>
            <a:chExt cx="1744662" cy="966788"/>
          </a:xfrm>
          <a:solidFill>
            <a:schemeClr val="accent2"/>
          </a:solidFill>
        </p:grpSpPr>
        <p:sp>
          <p:nvSpPr>
            <p:cNvPr id="46" name="Freeform 12"/>
            <p:cNvSpPr>
              <a:spLocks/>
            </p:cNvSpPr>
            <p:nvPr/>
          </p:nvSpPr>
          <p:spPr bwMode="auto">
            <a:xfrm>
              <a:off x="6635750" y="2971801"/>
              <a:ext cx="401638" cy="454025"/>
            </a:xfrm>
            <a:custGeom>
              <a:avLst/>
              <a:gdLst/>
              <a:ahLst/>
              <a:cxnLst>
                <a:cxn ang="0">
                  <a:pos x="127" y="0"/>
                </a:cxn>
                <a:cxn ang="0">
                  <a:pos x="156" y="3"/>
                </a:cxn>
                <a:cxn ang="0">
                  <a:pos x="182" y="11"/>
                </a:cxn>
                <a:cxn ang="0">
                  <a:pos x="202" y="22"/>
                </a:cxn>
                <a:cxn ang="0">
                  <a:pos x="218" y="35"/>
                </a:cxn>
                <a:cxn ang="0">
                  <a:pos x="231" y="52"/>
                </a:cxn>
                <a:cxn ang="0">
                  <a:pos x="241" y="72"/>
                </a:cxn>
                <a:cxn ang="0">
                  <a:pos x="248" y="94"/>
                </a:cxn>
                <a:cxn ang="0">
                  <a:pos x="252" y="118"/>
                </a:cxn>
                <a:cxn ang="0">
                  <a:pos x="253" y="144"/>
                </a:cxn>
                <a:cxn ang="0">
                  <a:pos x="250" y="176"/>
                </a:cxn>
                <a:cxn ang="0">
                  <a:pos x="240" y="207"/>
                </a:cxn>
                <a:cxn ang="0">
                  <a:pos x="225" y="233"/>
                </a:cxn>
                <a:cxn ang="0">
                  <a:pos x="206" y="255"/>
                </a:cxn>
                <a:cxn ang="0">
                  <a:pos x="183" y="272"/>
                </a:cxn>
                <a:cxn ang="0">
                  <a:pos x="156" y="283"/>
                </a:cxn>
                <a:cxn ang="0">
                  <a:pos x="127" y="286"/>
                </a:cxn>
                <a:cxn ang="0">
                  <a:pos x="98" y="283"/>
                </a:cxn>
                <a:cxn ang="0">
                  <a:pos x="71" y="272"/>
                </a:cxn>
                <a:cxn ang="0">
                  <a:pos x="47" y="255"/>
                </a:cxn>
                <a:cxn ang="0">
                  <a:pos x="28" y="233"/>
                </a:cxn>
                <a:cxn ang="0">
                  <a:pos x="13" y="207"/>
                </a:cxn>
                <a:cxn ang="0">
                  <a:pos x="3" y="176"/>
                </a:cxn>
                <a:cxn ang="0">
                  <a:pos x="0" y="144"/>
                </a:cxn>
                <a:cxn ang="0">
                  <a:pos x="1" y="118"/>
                </a:cxn>
                <a:cxn ang="0">
                  <a:pos x="6" y="94"/>
                </a:cxn>
                <a:cxn ang="0">
                  <a:pos x="13" y="70"/>
                </a:cxn>
                <a:cxn ang="0">
                  <a:pos x="23" y="50"/>
                </a:cxn>
                <a:cxn ang="0">
                  <a:pos x="37" y="33"/>
                </a:cxn>
                <a:cxn ang="0">
                  <a:pos x="54" y="18"/>
                </a:cxn>
                <a:cxn ang="0">
                  <a:pos x="75" y="7"/>
                </a:cxn>
                <a:cxn ang="0">
                  <a:pos x="99" y="1"/>
                </a:cxn>
                <a:cxn ang="0">
                  <a:pos x="127" y="0"/>
                </a:cxn>
              </a:cxnLst>
              <a:rect l="0" t="0" r="r" b="b"/>
              <a:pathLst>
                <a:path w="253" h="286">
                  <a:moveTo>
                    <a:pt x="127" y="0"/>
                  </a:moveTo>
                  <a:lnTo>
                    <a:pt x="156" y="3"/>
                  </a:lnTo>
                  <a:lnTo>
                    <a:pt x="182" y="11"/>
                  </a:lnTo>
                  <a:lnTo>
                    <a:pt x="202" y="22"/>
                  </a:lnTo>
                  <a:lnTo>
                    <a:pt x="218" y="35"/>
                  </a:lnTo>
                  <a:lnTo>
                    <a:pt x="231" y="52"/>
                  </a:lnTo>
                  <a:lnTo>
                    <a:pt x="241" y="72"/>
                  </a:lnTo>
                  <a:lnTo>
                    <a:pt x="248" y="94"/>
                  </a:lnTo>
                  <a:lnTo>
                    <a:pt x="252" y="118"/>
                  </a:lnTo>
                  <a:lnTo>
                    <a:pt x="253" y="144"/>
                  </a:lnTo>
                  <a:lnTo>
                    <a:pt x="250" y="176"/>
                  </a:lnTo>
                  <a:lnTo>
                    <a:pt x="240" y="207"/>
                  </a:lnTo>
                  <a:lnTo>
                    <a:pt x="225" y="233"/>
                  </a:lnTo>
                  <a:lnTo>
                    <a:pt x="206" y="255"/>
                  </a:lnTo>
                  <a:lnTo>
                    <a:pt x="183" y="272"/>
                  </a:lnTo>
                  <a:lnTo>
                    <a:pt x="156" y="283"/>
                  </a:lnTo>
                  <a:lnTo>
                    <a:pt x="127" y="286"/>
                  </a:lnTo>
                  <a:lnTo>
                    <a:pt x="98" y="283"/>
                  </a:lnTo>
                  <a:lnTo>
                    <a:pt x="71" y="272"/>
                  </a:lnTo>
                  <a:lnTo>
                    <a:pt x="47" y="255"/>
                  </a:lnTo>
                  <a:lnTo>
                    <a:pt x="28" y="233"/>
                  </a:lnTo>
                  <a:lnTo>
                    <a:pt x="13" y="207"/>
                  </a:lnTo>
                  <a:lnTo>
                    <a:pt x="3" y="176"/>
                  </a:lnTo>
                  <a:lnTo>
                    <a:pt x="0" y="144"/>
                  </a:lnTo>
                  <a:lnTo>
                    <a:pt x="1" y="118"/>
                  </a:lnTo>
                  <a:lnTo>
                    <a:pt x="6" y="94"/>
                  </a:lnTo>
                  <a:lnTo>
                    <a:pt x="13" y="70"/>
                  </a:lnTo>
                  <a:lnTo>
                    <a:pt x="23" y="50"/>
                  </a:lnTo>
                  <a:lnTo>
                    <a:pt x="37" y="33"/>
                  </a:lnTo>
                  <a:lnTo>
                    <a:pt x="54" y="18"/>
                  </a:lnTo>
                  <a:lnTo>
                    <a:pt x="75" y="7"/>
                  </a:lnTo>
                  <a:lnTo>
                    <a:pt x="99" y="1"/>
                  </a:lnTo>
                  <a:lnTo>
                    <a:pt x="1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13"/>
            <p:cNvSpPr>
              <a:spLocks/>
            </p:cNvSpPr>
            <p:nvPr/>
          </p:nvSpPr>
          <p:spPr bwMode="auto">
            <a:xfrm>
              <a:off x="7161213" y="2919413"/>
              <a:ext cx="334963" cy="379413"/>
            </a:xfrm>
            <a:custGeom>
              <a:avLst/>
              <a:gdLst/>
              <a:ahLst/>
              <a:cxnLst>
                <a:cxn ang="0">
                  <a:pos x="105" y="0"/>
                </a:cxn>
                <a:cxn ang="0">
                  <a:pos x="132" y="3"/>
                </a:cxn>
                <a:cxn ang="0">
                  <a:pos x="155" y="11"/>
                </a:cxn>
                <a:cxn ang="0">
                  <a:pos x="173" y="22"/>
                </a:cxn>
                <a:cxn ang="0">
                  <a:pos x="188" y="36"/>
                </a:cxn>
                <a:cxn ang="0">
                  <a:pos x="199" y="53"/>
                </a:cxn>
                <a:cxn ang="0">
                  <a:pos x="206" y="73"/>
                </a:cxn>
                <a:cxn ang="0">
                  <a:pos x="210" y="95"/>
                </a:cxn>
                <a:cxn ang="0">
                  <a:pos x="211" y="119"/>
                </a:cxn>
                <a:cxn ang="0">
                  <a:pos x="208" y="146"/>
                </a:cxn>
                <a:cxn ang="0">
                  <a:pos x="200" y="172"/>
                </a:cxn>
                <a:cxn ang="0">
                  <a:pos x="188" y="194"/>
                </a:cxn>
                <a:cxn ang="0">
                  <a:pos x="171" y="212"/>
                </a:cxn>
                <a:cxn ang="0">
                  <a:pos x="151" y="227"/>
                </a:cxn>
                <a:cxn ang="0">
                  <a:pos x="130" y="235"/>
                </a:cxn>
                <a:cxn ang="0">
                  <a:pos x="105" y="239"/>
                </a:cxn>
                <a:cxn ang="0">
                  <a:pos x="81" y="235"/>
                </a:cxn>
                <a:cxn ang="0">
                  <a:pos x="59" y="227"/>
                </a:cxn>
                <a:cxn ang="0">
                  <a:pos x="40" y="212"/>
                </a:cxn>
                <a:cxn ang="0">
                  <a:pos x="23" y="194"/>
                </a:cxn>
                <a:cxn ang="0">
                  <a:pos x="11" y="172"/>
                </a:cxn>
                <a:cxn ang="0">
                  <a:pos x="2" y="146"/>
                </a:cxn>
                <a:cxn ang="0">
                  <a:pos x="0" y="119"/>
                </a:cxn>
                <a:cxn ang="0">
                  <a:pos x="1" y="95"/>
                </a:cxn>
                <a:cxn ang="0">
                  <a:pos x="6" y="73"/>
                </a:cxn>
                <a:cxn ang="0">
                  <a:pos x="13" y="52"/>
                </a:cxn>
                <a:cxn ang="0">
                  <a:pos x="24" y="34"/>
                </a:cxn>
                <a:cxn ang="0">
                  <a:pos x="39" y="19"/>
                </a:cxn>
                <a:cxn ang="0">
                  <a:pos x="57" y="8"/>
                </a:cxn>
                <a:cxn ang="0">
                  <a:pos x="79" y="1"/>
                </a:cxn>
                <a:cxn ang="0">
                  <a:pos x="105" y="0"/>
                </a:cxn>
              </a:cxnLst>
              <a:rect l="0" t="0" r="r" b="b"/>
              <a:pathLst>
                <a:path w="211" h="239">
                  <a:moveTo>
                    <a:pt x="105" y="0"/>
                  </a:moveTo>
                  <a:lnTo>
                    <a:pt x="132" y="3"/>
                  </a:lnTo>
                  <a:lnTo>
                    <a:pt x="155" y="11"/>
                  </a:lnTo>
                  <a:lnTo>
                    <a:pt x="173" y="22"/>
                  </a:lnTo>
                  <a:lnTo>
                    <a:pt x="188" y="36"/>
                  </a:lnTo>
                  <a:lnTo>
                    <a:pt x="199" y="53"/>
                  </a:lnTo>
                  <a:lnTo>
                    <a:pt x="206" y="73"/>
                  </a:lnTo>
                  <a:lnTo>
                    <a:pt x="210" y="95"/>
                  </a:lnTo>
                  <a:lnTo>
                    <a:pt x="211" y="119"/>
                  </a:lnTo>
                  <a:lnTo>
                    <a:pt x="208" y="146"/>
                  </a:lnTo>
                  <a:lnTo>
                    <a:pt x="200" y="172"/>
                  </a:lnTo>
                  <a:lnTo>
                    <a:pt x="188" y="194"/>
                  </a:lnTo>
                  <a:lnTo>
                    <a:pt x="171" y="212"/>
                  </a:lnTo>
                  <a:lnTo>
                    <a:pt x="151" y="227"/>
                  </a:lnTo>
                  <a:lnTo>
                    <a:pt x="130" y="235"/>
                  </a:lnTo>
                  <a:lnTo>
                    <a:pt x="105" y="239"/>
                  </a:lnTo>
                  <a:lnTo>
                    <a:pt x="81" y="235"/>
                  </a:lnTo>
                  <a:lnTo>
                    <a:pt x="59" y="227"/>
                  </a:lnTo>
                  <a:lnTo>
                    <a:pt x="40" y="212"/>
                  </a:lnTo>
                  <a:lnTo>
                    <a:pt x="23" y="194"/>
                  </a:lnTo>
                  <a:lnTo>
                    <a:pt x="11" y="172"/>
                  </a:lnTo>
                  <a:lnTo>
                    <a:pt x="2" y="146"/>
                  </a:lnTo>
                  <a:lnTo>
                    <a:pt x="0" y="119"/>
                  </a:lnTo>
                  <a:lnTo>
                    <a:pt x="1" y="95"/>
                  </a:lnTo>
                  <a:lnTo>
                    <a:pt x="6" y="73"/>
                  </a:lnTo>
                  <a:lnTo>
                    <a:pt x="13" y="52"/>
                  </a:lnTo>
                  <a:lnTo>
                    <a:pt x="24" y="34"/>
                  </a:lnTo>
                  <a:lnTo>
                    <a:pt x="39" y="19"/>
                  </a:lnTo>
                  <a:lnTo>
                    <a:pt x="57" y="8"/>
                  </a:lnTo>
                  <a:lnTo>
                    <a:pt x="79" y="1"/>
                  </a:lnTo>
                  <a:lnTo>
                    <a:pt x="1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/>
            <p:cNvSpPr>
              <a:spLocks/>
            </p:cNvSpPr>
            <p:nvPr/>
          </p:nvSpPr>
          <p:spPr bwMode="auto">
            <a:xfrm>
              <a:off x="6173788" y="2919413"/>
              <a:ext cx="336550" cy="379413"/>
            </a:xfrm>
            <a:custGeom>
              <a:avLst/>
              <a:gdLst/>
              <a:ahLst/>
              <a:cxnLst>
                <a:cxn ang="0">
                  <a:pos x="105" y="0"/>
                </a:cxn>
                <a:cxn ang="0">
                  <a:pos x="133" y="3"/>
                </a:cxn>
                <a:cxn ang="0">
                  <a:pos x="156" y="11"/>
                </a:cxn>
                <a:cxn ang="0">
                  <a:pos x="174" y="22"/>
                </a:cxn>
                <a:cxn ang="0">
                  <a:pos x="189" y="36"/>
                </a:cxn>
                <a:cxn ang="0">
                  <a:pos x="200" y="53"/>
                </a:cxn>
                <a:cxn ang="0">
                  <a:pos x="207" y="73"/>
                </a:cxn>
                <a:cxn ang="0">
                  <a:pos x="211" y="95"/>
                </a:cxn>
                <a:cxn ang="0">
                  <a:pos x="212" y="119"/>
                </a:cxn>
                <a:cxn ang="0">
                  <a:pos x="210" y="146"/>
                </a:cxn>
                <a:cxn ang="0">
                  <a:pos x="201" y="172"/>
                </a:cxn>
                <a:cxn ang="0">
                  <a:pos x="189" y="194"/>
                </a:cxn>
                <a:cxn ang="0">
                  <a:pos x="172" y="212"/>
                </a:cxn>
                <a:cxn ang="0">
                  <a:pos x="153" y="227"/>
                </a:cxn>
                <a:cxn ang="0">
                  <a:pos x="129" y="235"/>
                </a:cxn>
                <a:cxn ang="0">
                  <a:pos x="105" y="239"/>
                </a:cxn>
                <a:cxn ang="0">
                  <a:pos x="81" y="235"/>
                </a:cxn>
                <a:cxn ang="0">
                  <a:pos x="59" y="227"/>
                </a:cxn>
                <a:cxn ang="0">
                  <a:pos x="40" y="212"/>
                </a:cxn>
                <a:cxn ang="0">
                  <a:pos x="23" y="194"/>
                </a:cxn>
                <a:cxn ang="0">
                  <a:pos x="11" y="172"/>
                </a:cxn>
                <a:cxn ang="0">
                  <a:pos x="2" y="146"/>
                </a:cxn>
                <a:cxn ang="0">
                  <a:pos x="0" y="119"/>
                </a:cxn>
                <a:cxn ang="0">
                  <a:pos x="1" y="95"/>
                </a:cxn>
                <a:cxn ang="0">
                  <a:pos x="6" y="73"/>
                </a:cxn>
                <a:cxn ang="0">
                  <a:pos x="13" y="52"/>
                </a:cxn>
                <a:cxn ang="0">
                  <a:pos x="25" y="34"/>
                </a:cxn>
                <a:cxn ang="0">
                  <a:pos x="40" y="19"/>
                </a:cxn>
                <a:cxn ang="0">
                  <a:pos x="58" y="8"/>
                </a:cxn>
                <a:cxn ang="0">
                  <a:pos x="80" y="1"/>
                </a:cxn>
                <a:cxn ang="0">
                  <a:pos x="105" y="0"/>
                </a:cxn>
              </a:cxnLst>
              <a:rect l="0" t="0" r="r" b="b"/>
              <a:pathLst>
                <a:path w="212" h="239">
                  <a:moveTo>
                    <a:pt x="105" y="0"/>
                  </a:moveTo>
                  <a:lnTo>
                    <a:pt x="133" y="3"/>
                  </a:lnTo>
                  <a:lnTo>
                    <a:pt x="156" y="11"/>
                  </a:lnTo>
                  <a:lnTo>
                    <a:pt x="174" y="22"/>
                  </a:lnTo>
                  <a:lnTo>
                    <a:pt x="189" y="36"/>
                  </a:lnTo>
                  <a:lnTo>
                    <a:pt x="200" y="53"/>
                  </a:lnTo>
                  <a:lnTo>
                    <a:pt x="207" y="73"/>
                  </a:lnTo>
                  <a:lnTo>
                    <a:pt x="211" y="95"/>
                  </a:lnTo>
                  <a:lnTo>
                    <a:pt x="212" y="119"/>
                  </a:lnTo>
                  <a:lnTo>
                    <a:pt x="210" y="146"/>
                  </a:lnTo>
                  <a:lnTo>
                    <a:pt x="201" y="172"/>
                  </a:lnTo>
                  <a:lnTo>
                    <a:pt x="189" y="194"/>
                  </a:lnTo>
                  <a:lnTo>
                    <a:pt x="172" y="212"/>
                  </a:lnTo>
                  <a:lnTo>
                    <a:pt x="153" y="227"/>
                  </a:lnTo>
                  <a:lnTo>
                    <a:pt x="129" y="235"/>
                  </a:lnTo>
                  <a:lnTo>
                    <a:pt x="105" y="239"/>
                  </a:lnTo>
                  <a:lnTo>
                    <a:pt x="81" y="235"/>
                  </a:lnTo>
                  <a:lnTo>
                    <a:pt x="59" y="227"/>
                  </a:lnTo>
                  <a:lnTo>
                    <a:pt x="40" y="212"/>
                  </a:lnTo>
                  <a:lnTo>
                    <a:pt x="23" y="194"/>
                  </a:lnTo>
                  <a:lnTo>
                    <a:pt x="11" y="172"/>
                  </a:lnTo>
                  <a:lnTo>
                    <a:pt x="2" y="146"/>
                  </a:lnTo>
                  <a:lnTo>
                    <a:pt x="0" y="119"/>
                  </a:lnTo>
                  <a:lnTo>
                    <a:pt x="1" y="95"/>
                  </a:lnTo>
                  <a:lnTo>
                    <a:pt x="6" y="73"/>
                  </a:lnTo>
                  <a:lnTo>
                    <a:pt x="13" y="52"/>
                  </a:lnTo>
                  <a:lnTo>
                    <a:pt x="25" y="34"/>
                  </a:lnTo>
                  <a:lnTo>
                    <a:pt x="40" y="19"/>
                  </a:lnTo>
                  <a:lnTo>
                    <a:pt x="58" y="8"/>
                  </a:lnTo>
                  <a:lnTo>
                    <a:pt x="80" y="1"/>
                  </a:lnTo>
                  <a:lnTo>
                    <a:pt x="1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/>
            <p:cNvSpPr>
              <a:spLocks/>
            </p:cNvSpPr>
            <p:nvPr/>
          </p:nvSpPr>
          <p:spPr bwMode="auto">
            <a:xfrm>
              <a:off x="5961063" y="3308351"/>
              <a:ext cx="674688" cy="355600"/>
            </a:xfrm>
            <a:custGeom>
              <a:avLst/>
              <a:gdLst/>
              <a:ahLst/>
              <a:cxnLst>
                <a:cxn ang="0">
                  <a:pos x="319" y="0"/>
                </a:cxn>
                <a:cxn ang="0">
                  <a:pos x="348" y="7"/>
                </a:cxn>
                <a:cxn ang="0">
                  <a:pos x="373" y="17"/>
                </a:cxn>
                <a:cxn ang="0">
                  <a:pos x="391" y="27"/>
                </a:cxn>
                <a:cxn ang="0">
                  <a:pos x="404" y="36"/>
                </a:cxn>
                <a:cxn ang="0">
                  <a:pos x="414" y="45"/>
                </a:cxn>
                <a:cxn ang="0">
                  <a:pos x="420" y="52"/>
                </a:cxn>
                <a:cxn ang="0">
                  <a:pos x="424" y="58"/>
                </a:cxn>
                <a:cxn ang="0">
                  <a:pos x="425" y="60"/>
                </a:cxn>
                <a:cxn ang="0">
                  <a:pos x="393" y="68"/>
                </a:cxn>
                <a:cxn ang="0">
                  <a:pos x="364" y="80"/>
                </a:cxn>
                <a:cxn ang="0">
                  <a:pos x="340" y="96"/>
                </a:cxn>
                <a:cxn ang="0">
                  <a:pos x="318" y="113"/>
                </a:cxn>
                <a:cxn ang="0">
                  <a:pos x="300" y="133"/>
                </a:cxn>
                <a:cxn ang="0">
                  <a:pos x="285" y="151"/>
                </a:cxn>
                <a:cxn ang="0">
                  <a:pos x="273" y="171"/>
                </a:cxn>
                <a:cxn ang="0">
                  <a:pos x="263" y="188"/>
                </a:cxn>
                <a:cxn ang="0">
                  <a:pos x="256" y="202"/>
                </a:cxn>
                <a:cxn ang="0">
                  <a:pos x="251" y="213"/>
                </a:cxn>
                <a:cxn ang="0">
                  <a:pos x="249" y="222"/>
                </a:cxn>
                <a:cxn ang="0">
                  <a:pos x="248" y="224"/>
                </a:cxn>
                <a:cxn ang="0">
                  <a:pos x="158" y="224"/>
                </a:cxn>
                <a:cxn ang="0">
                  <a:pos x="123" y="222"/>
                </a:cxn>
                <a:cxn ang="0">
                  <a:pos x="92" y="218"/>
                </a:cxn>
                <a:cxn ang="0">
                  <a:pos x="67" y="214"/>
                </a:cxn>
                <a:cxn ang="0">
                  <a:pos x="48" y="211"/>
                </a:cxn>
                <a:cxn ang="0">
                  <a:pos x="31" y="207"/>
                </a:cxn>
                <a:cxn ang="0">
                  <a:pos x="19" y="202"/>
                </a:cxn>
                <a:cxn ang="0">
                  <a:pos x="10" y="199"/>
                </a:cxn>
                <a:cxn ang="0">
                  <a:pos x="4" y="196"/>
                </a:cxn>
                <a:cxn ang="0">
                  <a:pos x="2" y="195"/>
                </a:cxn>
                <a:cxn ang="0">
                  <a:pos x="0" y="194"/>
                </a:cxn>
                <a:cxn ang="0">
                  <a:pos x="4" y="160"/>
                </a:cxn>
                <a:cxn ang="0">
                  <a:pos x="11" y="129"/>
                </a:cxn>
                <a:cxn ang="0">
                  <a:pos x="22" y="103"/>
                </a:cxn>
                <a:cxn ang="0">
                  <a:pos x="35" y="80"/>
                </a:cxn>
                <a:cxn ang="0">
                  <a:pos x="51" y="62"/>
                </a:cxn>
                <a:cxn ang="0">
                  <a:pos x="67" y="46"/>
                </a:cxn>
                <a:cxn ang="0">
                  <a:pos x="83" y="34"/>
                </a:cxn>
                <a:cxn ang="0">
                  <a:pos x="101" y="24"/>
                </a:cxn>
                <a:cxn ang="0">
                  <a:pos x="116" y="17"/>
                </a:cxn>
                <a:cxn ang="0">
                  <a:pos x="129" y="12"/>
                </a:cxn>
                <a:cxn ang="0">
                  <a:pos x="139" y="8"/>
                </a:cxn>
                <a:cxn ang="0">
                  <a:pos x="146" y="6"/>
                </a:cxn>
                <a:cxn ang="0">
                  <a:pos x="148" y="6"/>
                </a:cxn>
                <a:cxn ang="0">
                  <a:pos x="176" y="22"/>
                </a:cxn>
                <a:cxn ang="0">
                  <a:pos x="202" y="32"/>
                </a:cxn>
                <a:cxn ang="0">
                  <a:pos x="225" y="35"/>
                </a:cxn>
                <a:cxn ang="0">
                  <a:pos x="245" y="35"/>
                </a:cxn>
                <a:cxn ang="0">
                  <a:pos x="265" y="32"/>
                </a:cxn>
                <a:cxn ang="0">
                  <a:pos x="280" y="27"/>
                </a:cxn>
                <a:cxn ang="0">
                  <a:pos x="294" y="19"/>
                </a:cxn>
                <a:cxn ang="0">
                  <a:pos x="305" y="12"/>
                </a:cxn>
                <a:cxn ang="0">
                  <a:pos x="313" y="6"/>
                </a:cxn>
                <a:cxn ang="0">
                  <a:pos x="319" y="0"/>
                </a:cxn>
              </a:cxnLst>
              <a:rect l="0" t="0" r="r" b="b"/>
              <a:pathLst>
                <a:path w="425" h="224">
                  <a:moveTo>
                    <a:pt x="319" y="0"/>
                  </a:moveTo>
                  <a:lnTo>
                    <a:pt x="348" y="7"/>
                  </a:lnTo>
                  <a:lnTo>
                    <a:pt x="373" y="17"/>
                  </a:lnTo>
                  <a:lnTo>
                    <a:pt x="391" y="27"/>
                  </a:lnTo>
                  <a:lnTo>
                    <a:pt x="404" y="36"/>
                  </a:lnTo>
                  <a:lnTo>
                    <a:pt x="414" y="45"/>
                  </a:lnTo>
                  <a:lnTo>
                    <a:pt x="420" y="52"/>
                  </a:lnTo>
                  <a:lnTo>
                    <a:pt x="424" y="58"/>
                  </a:lnTo>
                  <a:lnTo>
                    <a:pt x="425" y="60"/>
                  </a:lnTo>
                  <a:lnTo>
                    <a:pt x="393" y="68"/>
                  </a:lnTo>
                  <a:lnTo>
                    <a:pt x="364" y="80"/>
                  </a:lnTo>
                  <a:lnTo>
                    <a:pt x="340" y="96"/>
                  </a:lnTo>
                  <a:lnTo>
                    <a:pt x="318" y="113"/>
                  </a:lnTo>
                  <a:lnTo>
                    <a:pt x="300" y="133"/>
                  </a:lnTo>
                  <a:lnTo>
                    <a:pt x="285" y="151"/>
                  </a:lnTo>
                  <a:lnTo>
                    <a:pt x="273" y="171"/>
                  </a:lnTo>
                  <a:lnTo>
                    <a:pt x="263" y="188"/>
                  </a:lnTo>
                  <a:lnTo>
                    <a:pt x="256" y="202"/>
                  </a:lnTo>
                  <a:lnTo>
                    <a:pt x="251" y="213"/>
                  </a:lnTo>
                  <a:lnTo>
                    <a:pt x="249" y="222"/>
                  </a:lnTo>
                  <a:lnTo>
                    <a:pt x="248" y="224"/>
                  </a:lnTo>
                  <a:lnTo>
                    <a:pt x="158" y="224"/>
                  </a:lnTo>
                  <a:lnTo>
                    <a:pt x="123" y="222"/>
                  </a:lnTo>
                  <a:lnTo>
                    <a:pt x="92" y="218"/>
                  </a:lnTo>
                  <a:lnTo>
                    <a:pt x="67" y="214"/>
                  </a:lnTo>
                  <a:lnTo>
                    <a:pt x="48" y="211"/>
                  </a:lnTo>
                  <a:lnTo>
                    <a:pt x="31" y="207"/>
                  </a:lnTo>
                  <a:lnTo>
                    <a:pt x="19" y="202"/>
                  </a:lnTo>
                  <a:lnTo>
                    <a:pt x="10" y="199"/>
                  </a:lnTo>
                  <a:lnTo>
                    <a:pt x="4" y="196"/>
                  </a:lnTo>
                  <a:lnTo>
                    <a:pt x="2" y="195"/>
                  </a:lnTo>
                  <a:lnTo>
                    <a:pt x="0" y="194"/>
                  </a:lnTo>
                  <a:lnTo>
                    <a:pt x="4" y="160"/>
                  </a:lnTo>
                  <a:lnTo>
                    <a:pt x="11" y="129"/>
                  </a:lnTo>
                  <a:lnTo>
                    <a:pt x="22" y="103"/>
                  </a:lnTo>
                  <a:lnTo>
                    <a:pt x="35" y="80"/>
                  </a:lnTo>
                  <a:lnTo>
                    <a:pt x="51" y="62"/>
                  </a:lnTo>
                  <a:lnTo>
                    <a:pt x="67" y="46"/>
                  </a:lnTo>
                  <a:lnTo>
                    <a:pt x="83" y="34"/>
                  </a:lnTo>
                  <a:lnTo>
                    <a:pt x="101" y="24"/>
                  </a:lnTo>
                  <a:lnTo>
                    <a:pt x="116" y="17"/>
                  </a:lnTo>
                  <a:lnTo>
                    <a:pt x="129" y="12"/>
                  </a:lnTo>
                  <a:lnTo>
                    <a:pt x="139" y="8"/>
                  </a:lnTo>
                  <a:lnTo>
                    <a:pt x="146" y="6"/>
                  </a:lnTo>
                  <a:lnTo>
                    <a:pt x="148" y="6"/>
                  </a:lnTo>
                  <a:lnTo>
                    <a:pt x="176" y="22"/>
                  </a:lnTo>
                  <a:lnTo>
                    <a:pt x="202" y="32"/>
                  </a:lnTo>
                  <a:lnTo>
                    <a:pt x="225" y="35"/>
                  </a:lnTo>
                  <a:lnTo>
                    <a:pt x="245" y="35"/>
                  </a:lnTo>
                  <a:lnTo>
                    <a:pt x="265" y="32"/>
                  </a:lnTo>
                  <a:lnTo>
                    <a:pt x="280" y="27"/>
                  </a:lnTo>
                  <a:lnTo>
                    <a:pt x="294" y="19"/>
                  </a:lnTo>
                  <a:lnTo>
                    <a:pt x="305" y="12"/>
                  </a:lnTo>
                  <a:lnTo>
                    <a:pt x="313" y="6"/>
                  </a:lnTo>
                  <a:lnTo>
                    <a:pt x="31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/>
            <p:cNvSpPr>
              <a:spLocks/>
            </p:cNvSpPr>
            <p:nvPr/>
          </p:nvSpPr>
          <p:spPr bwMode="auto">
            <a:xfrm>
              <a:off x="6383338" y="3449638"/>
              <a:ext cx="900113" cy="436563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411" y="7"/>
                </a:cxn>
                <a:cxn ang="0">
                  <a:pos x="441" y="19"/>
                </a:cxn>
                <a:cxn ang="0">
                  <a:pos x="467" y="34"/>
                </a:cxn>
                <a:cxn ang="0">
                  <a:pos x="490" y="51"/>
                </a:cxn>
                <a:cxn ang="0">
                  <a:pos x="508" y="71"/>
                </a:cxn>
                <a:cxn ang="0">
                  <a:pos x="523" y="91"/>
                </a:cxn>
                <a:cxn ang="0">
                  <a:pos x="536" y="112"/>
                </a:cxn>
                <a:cxn ang="0">
                  <a:pos x="546" y="134"/>
                </a:cxn>
                <a:cxn ang="0">
                  <a:pos x="553" y="155"/>
                </a:cxn>
                <a:cxn ang="0">
                  <a:pos x="559" y="174"/>
                </a:cxn>
                <a:cxn ang="0">
                  <a:pos x="563" y="191"/>
                </a:cxn>
                <a:cxn ang="0">
                  <a:pos x="565" y="206"/>
                </a:cxn>
                <a:cxn ang="0">
                  <a:pos x="566" y="217"/>
                </a:cxn>
                <a:cxn ang="0">
                  <a:pos x="567" y="224"/>
                </a:cxn>
                <a:cxn ang="0">
                  <a:pos x="567" y="227"/>
                </a:cxn>
                <a:cxn ang="0">
                  <a:pos x="502" y="246"/>
                </a:cxn>
                <a:cxn ang="0">
                  <a:pos x="439" y="260"/>
                </a:cxn>
                <a:cxn ang="0">
                  <a:pos x="380" y="269"/>
                </a:cxn>
                <a:cxn ang="0">
                  <a:pos x="324" y="274"/>
                </a:cxn>
                <a:cxn ang="0">
                  <a:pos x="272" y="275"/>
                </a:cxn>
                <a:cxn ang="0">
                  <a:pos x="223" y="274"/>
                </a:cxn>
                <a:cxn ang="0">
                  <a:pos x="178" y="269"/>
                </a:cxn>
                <a:cxn ang="0">
                  <a:pos x="138" y="264"/>
                </a:cxn>
                <a:cxn ang="0">
                  <a:pos x="103" y="257"/>
                </a:cxn>
                <a:cxn ang="0">
                  <a:pos x="73" y="250"/>
                </a:cxn>
                <a:cxn ang="0">
                  <a:pos x="47" y="242"/>
                </a:cxn>
                <a:cxn ang="0">
                  <a:pos x="27" y="235"/>
                </a:cxn>
                <a:cxn ang="0">
                  <a:pos x="12" y="229"/>
                </a:cxn>
                <a:cxn ang="0">
                  <a:pos x="4" y="225"/>
                </a:cxn>
                <a:cxn ang="0">
                  <a:pos x="0" y="224"/>
                </a:cxn>
                <a:cxn ang="0">
                  <a:pos x="2" y="188"/>
                </a:cxn>
                <a:cxn ang="0">
                  <a:pos x="8" y="155"/>
                </a:cxn>
                <a:cxn ang="0">
                  <a:pos x="19" y="127"/>
                </a:cxn>
                <a:cxn ang="0">
                  <a:pos x="31" y="101"/>
                </a:cxn>
                <a:cxn ang="0">
                  <a:pos x="47" y="80"/>
                </a:cxn>
                <a:cxn ang="0">
                  <a:pos x="63" y="62"/>
                </a:cxn>
                <a:cxn ang="0">
                  <a:pos x="81" y="46"/>
                </a:cxn>
                <a:cxn ang="0">
                  <a:pos x="98" y="34"/>
                </a:cxn>
                <a:cxn ang="0">
                  <a:pos x="116" y="24"/>
                </a:cxn>
                <a:cxn ang="0">
                  <a:pos x="132" y="17"/>
                </a:cxn>
                <a:cxn ang="0">
                  <a:pos x="147" y="11"/>
                </a:cxn>
                <a:cxn ang="0">
                  <a:pos x="160" y="7"/>
                </a:cxn>
                <a:cxn ang="0">
                  <a:pos x="170" y="4"/>
                </a:cxn>
                <a:cxn ang="0">
                  <a:pos x="176" y="2"/>
                </a:cxn>
                <a:cxn ang="0">
                  <a:pos x="178" y="2"/>
                </a:cxn>
                <a:cxn ang="0">
                  <a:pos x="207" y="21"/>
                </a:cxn>
                <a:cxn ang="0">
                  <a:pos x="236" y="32"/>
                </a:cxn>
                <a:cxn ang="0">
                  <a:pos x="262" y="36"/>
                </a:cxn>
                <a:cxn ang="0">
                  <a:pos x="286" y="38"/>
                </a:cxn>
                <a:cxn ang="0">
                  <a:pos x="309" y="34"/>
                </a:cxn>
                <a:cxn ang="0">
                  <a:pos x="329" y="28"/>
                </a:cxn>
                <a:cxn ang="0">
                  <a:pos x="346" y="21"/>
                </a:cxn>
                <a:cxn ang="0">
                  <a:pos x="359" y="13"/>
                </a:cxn>
                <a:cxn ang="0">
                  <a:pos x="369" y="7"/>
                </a:cxn>
                <a:cxn ang="0">
                  <a:pos x="375" y="2"/>
                </a:cxn>
                <a:cxn ang="0">
                  <a:pos x="377" y="0"/>
                </a:cxn>
              </a:cxnLst>
              <a:rect l="0" t="0" r="r" b="b"/>
              <a:pathLst>
                <a:path w="567" h="275">
                  <a:moveTo>
                    <a:pt x="377" y="0"/>
                  </a:moveTo>
                  <a:lnTo>
                    <a:pt x="411" y="7"/>
                  </a:lnTo>
                  <a:lnTo>
                    <a:pt x="441" y="19"/>
                  </a:lnTo>
                  <a:lnTo>
                    <a:pt x="467" y="34"/>
                  </a:lnTo>
                  <a:lnTo>
                    <a:pt x="490" y="51"/>
                  </a:lnTo>
                  <a:lnTo>
                    <a:pt x="508" y="71"/>
                  </a:lnTo>
                  <a:lnTo>
                    <a:pt x="523" y="91"/>
                  </a:lnTo>
                  <a:lnTo>
                    <a:pt x="536" y="112"/>
                  </a:lnTo>
                  <a:lnTo>
                    <a:pt x="546" y="134"/>
                  </a:lnTo>
                  <a:lnTo>
                    <a:pt x="553" y="155"/>
                  </a:lnTo>
                  <a:lnTo>
                    <a:pt x="559" y="174"/>
                  </a:lnTo>
                  <a:lnTo>
                    <a:pt x="563" y="191"/>
                  </a:lnTo>
                  <a:lnTo>
                    <a:pt x="565" y="206"/>
                  </a:lnTo>
                  <a:lnTo>
                    <a:pt x="566" y="217"/>
                  </a:lnTo>
                  <a:lnTo>
                    <a:pt x="567" y="224"/>
                  </a:lnTo>
                  <a:lnTo>
                    <a:pt x="567" y="227"/>
                  </a:lnTo>
                  <a:lnTo>
                    <a:pt x="502" y="246"/>
                  </a:lnTo>
                  <a:lnTo>
                    <a:pt x="439" y="260"/>
                  </a:lnTo>
                  <a:lnTo>
                    <a:pt x="380" y="269"/>
                  </a:lnTo>
                  <a:lnTo>
                    <a:pt x="324" y="274"/>
                  </a:lnTo>
                  <a:lnTo>
                    <a:pt x="272" y="275"/>
                  </a:lnTo>
                  <a:lnTo>
                    <a:pt x="223" y="274"/>
                  </a:lnTo>
                  <a:lnTo>
                    <a:pt x="178" y="269"/>
                  </a:lnTo>
                  <a:lnTo>
                    <a:pt x="138" y="264"/>
                  </a:lnTo>
                  <a:lnTo>
                    <a:pt x="103" y="257"/>
                  </a:lnTo>
                  <a:lnTo>
                    <a:pt x="73" y="250"/>
                  </a:lnTo>
                  <a:lnTo>
                    <a:pt x="47" y="242"/>
                  </a:lnTo>
                  <a:lnTo>
                    <a:pt x="27" y="235"/>
                  </a:lnTo>
                  <a:lnTo>
                    <a:pt x="12" y="229"/>
                  </a:lnTo>
                  <a:lnTo>
                    <a:pt x="4" y="225"/>
                  </a:lnTo>
                  <a:lnTo>
                    <a:pt x="0" y="224"/>
                  </a:lnTo>
                  <a:lnTo>
                    <a:pt x="2" y="188"/>
                  </a:lnTo>
                  <a:lnTo>
                    <a:pt x="8" y="155"/>
                  </a:lnTo>
                  <a:lnTo>
                    <a:pt x="19" y="127"/>
                  </a:lnTo>
                  <a:lnTo>
                    <a:pt x="31" y="101"/>
                  </a:lnTo>
                  <a:lnTo>
                    <a:pt x="47" y="80"/>
                  </a:lnTo>
                  <a:lnTo>
                    <a:pt x="63" y="62"/>
                  </a:lnTo>
                  <a:lnTo>
                    <a:pt x="81" y="46"/>
                  </a:lnTo>
                  <a:lnTo>
                    <a:pt x="98" y="34"/>
                  </a:lnTo>
                  <a:lnTo>
                    <a:pt x="116" y="24"/>
                  </a:lnTo>
                  <a:lnTo>
                    <a:pt x="132" y="17"/>
                  </a:lnTo>
                  <a:lnTo>
                    <a:pt x="147" y="11"/>
                  </a:lnTo>
                  <a:lnTo>
                    <a:pt x="160" y="7"/>
                  </a:lnTo>
                  <a:lnTo>
                    <a:pt x="170" y="4"/>
                  </a:lnTo>
                  <a:lnTo>
                    <a:pt x="176" y="2"/>
                  </a:lnTo>
                  <a:lnTo>
                    <a:pt x="178" y="2"/>
                  </a:lnTo>
                  <a:lnTo>
                    <a:pt x="207" y="21"/>
                  </a:lnTo>
                  <a:lnTo>
                    <a:pt x="236" y="32"/>
                  </a:lnTo>
                  <a:lnTo>
                    <a:pt x="262" y="36"/>
                  </a:lnTo>
                  <a:lnTo>
                    <a:pt x="286" y="38"/>
                  </a:lnTo>
                  <a:lnTo>
                    <a:pt x="309" y="34"/>
                  </a:lnTo>
                  <a:lnTo>
                    <a:pt x="329" y="28"/>
                  </a:lnTo>
                  <a:lnTo>
                    <a:pt x="346" y="21"/>
                  </a:lnTo>
                  <a:lnTo>
                    <a:pt x="359" y="13"/>
                  </a:lnTo>
                  <a:lnTo>
                    <a:pt x="369" y="7"/>
                  </a:lnTo>
                  <a:lnTo>
                    <a:pt x="375" y="2"/>
                  </a:lnTo>
                  <a:lnTo>
                    <a:pt x="3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/>
            <p:cNvSpPr>
              <a:spLocks/>
            </p:cNvSpPr>
            <p:nvPr/>
          </p:nvSpPr>
          <p:spPr bwMode="auto">
            <a:xfrm>
              <a:off x="7038975" y="3311526"/>
              <a:ext cx="666750" cy="354013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117" y="17"/>
                </a:cxn>
                <a:cxn ang="0">
                  <a:pos x="142" y="27"/>
                </a:cxn>
                <a:cxn ang="0">
                  <a:pos x="165" y="32"/>
                </a:cxn>
                <a:cxn ang="0">
                  <a:pos x="188" y="33"/>
                </a:cxn>
                <a:cxn ang="0">
                  <a:pos x="208" y="31"/>
                </a:cxn>
                <a:cxn ang="0">
                  <a:pos x="226" y="26"/>
                </a:cxn>
                <a:cxn ang="0">
                  <a:pos x="253" y="12"/>
                </a:cxn>
                <a:cxn ang="0">
                  <a:pos x="262" y="6"/>
                </a:cxn>
                <a:cxn ang="0">
                  <a:pos x="267" y="2"/>
                </a:cxn>
                <a:cxn ang="0">
                  <a:pos x="270" y="0"/>
                </a:cxn>
                <a:cxn ang="0">
                  <a:pos x="301" y="10"/>
                </a:cxn>
                <a:cxn ang="0">
                  <a:pos x="329" y="23"/>
                </a:cxn>
                <a:cxn ang="0">
                  <a:pos x="351" y="38"/>
                </a:cxn>
                <a:cxn ang="0">
                  <a:pos x="370" y="55"/>
                </a:cxn>
                <a:cxn ang="0">
                  <a:pos x="385" y="72"/>
                </a:cxn>
                <a:cxn ang="0">
                  <a:pos x="397" y="92"/>
                </a:cxn>
                <a:cxn ang="0">
                  <a:pos x="406" y="110"/>
                </a:cxn>
                <a:cxn ang="0">
                  <a:pos x="412" y="127"/>
                </a:cxn>
                <a:cxn ang="0">
                  <a:pos x="416" y="144"/>
                </a:cxn>
                <a:cxn ang="0">
                  <a:pos x="419" y="159"/>
                </a:cxn>
                <a:cxn ang="0">
                  <a:pos x="420" y="171"/>
                </a:cxn>
                <a:cxn ang="0">
                  <a:pos x="420" y="189"/>
                </a:cxn>
                <a:cxn ang="0">
                  <a:pos x="393" y="200"/>
                </a:cxn>
                <a:cxn ang="0">
                  <a:pos x="365" y="209"/>
                </a:cxn>
                <a:cxn ang="0">
                  <a:pos x="335" y="215"/>
                </a:cxn>
                <a:cxn ang="0">
                  <a:pos x="305" y="220"/>
                </a:cxn>
                <a:cxn ang="0">
                  <a:pos x="276" y="222"/>
                </a:cxn>
                <a:cxn ang="0">
                  <a:pos x="248" y="223"/>
                </a:cxn>
                <a:cxn ang="0">
                  <a:pos x="224" y="223"/>
                </a:cxn>
                <a:cxn ang="0">
                  <a:pos x="202" y="222"/>
                </a:cxn>
                <a:cxn ang="0">
                  <a:pos x="186" y="222"/>
                </a:cxn>
                <a:cxn ang="0">
                  <a:pos x="175" y="221"/>
                </a:cxn>
                <a:cxn ang="0">
                  <a:pos x="171" y="221"/>
                </a:cxn>
                <a:cxn ang="0">
                  <a:pos x="156" y="184"/>
                </a:cxn>
                <a:cxn ang="0">
                  <a:pos x="137" y="154"/>
                </a:cxn>
                <a:cxn ang="0">
                  <a:pos x="117" y="128"/>
                </a:cxn>
                <a:cxn ang="0">
                  <a:pos x="96" y="108"/>
                </a:cxn>
                <a:cxn ang="0">
                  <a:pos x="76" y="91"/>
                </a:cxn>
                <a:cxn ang="0">
                  <a:pos x="56" y="78"/>
                </a:cxn>
                <a:cxn ang="0">
                  <a:pos x="38" y="70"/>
                </a:cxn>
                <a:cxn ang="0">
                  <a:pos x="23" y="64"/>
                </a:cxn>
                <a:cxn ang="0">
                  <a:pos x="11" y="60"/>
                </a:cxn>
                <a:cxn ang="0">
                  <a:pos x="3" y="58"/>
                </a:cxn>
                <a:cxn ang="0">
                  <a:pos x="0" y="58"/>
                </a:cxn>
                <a:cxn ang="0">
                  <a:pos x="15" y="39"/>
                </a:cxn>
                <a:cxn ang="0">
                  <a:pos x="32" y="26"/>
                </a:cxn>
                <a:cxn ang="0">
                  <a:pos x="49" y="16"/>
                </a:cxn>
                <a:cxn ang="0">
                  <a:pos x="65" y="9"/>
                </a:cxn>
                <a:cxn ang="0">
                  <a:pos x="79" y="4"/>
                </a:cxn>
                <a:cxn ang="0">
                  <a:pos x="88" y="2"/>
                </a:cxn>
                <a:cxn ang="0">
                  <a:pos x="91" y="0"/>
                </a:cxn>
              </a:cxnLst>
              <a:rect l="0" t="0" r="r" b="b"/>
              <a:pathLst>
                <a:path w="420" h="223">
                  <a:moveTo>
                    <a:pt x="91" y="0"/>
                  </a:moveTo>
                  <a:lnTo>
                    <a:pt x="117" y="17"/>
                  </a:lnTo>
                  <a:lnTo>
                    <a:pt x="142" y="27"/>
                  </a:lnTo>
                  <a:lnTo>
                    <a:pt x="165" y="32"/>
                  </a:lnTo>
                  <a:lnTo>
                    <a:pt x="188" y="33"/>
                  </a:lnTo>
                  <a:lnTo>
                    <a:pt x="208" y="31"/>
                  </a:lnTo>
                  <a:lnTo>
                    <a:pt x="226" y="26"/>
                  </a:lnTo>
                  <a:lnTo>
                    <a:pt x="253" y="12"/>
                  </a:lnTo>
                  <a:lnTo>
                    <a:pt x="262" y="6"/>
                  </a:lnTo>
                  <a:lnTo>
                    <a:pt x="267" y="2"/>
                  </a:lnTo>
                  <a:lnTo>
                    <a:pt x="270" y="0"/>
                  </a:lnTo>
                  <a:lnTo>
                    <a:pt x="301" y="10"/>
                  </a:lnTo>
                  <a:lnTo>
                    <a:pt x="329" y="23"/>
                  </a:lnTo>
                  <a:lnTo>
                    <a:pt x="351" y="38"/>
                  </a:lnTo>
                  <a:lnTo>
                    <a:pt x="370" y="55"/>
                  </a:lnTo>
                  <a:lnTo>
                    <a:pt x="385" y="72"/>
                  </a:lnTo>
                  <a:lnTo>
                    <a:pt x="397" y="92"/>
                  </a:lnTo>
                  <a:lnTo>
                    <a:pt x="406" y="110"/>
                  </a:lnTo>
                  <a:lnTo>
                    <a:pt x="412" y="127"/>
                  </a:lnTo>
                  <a:lnTo>
                    <a:pt x="416" y="144"/>
                  </a:lnTo>
                  <a:lnTo>
                    <a:pt x="419" y="159"/>
                  </a:lnTo>
                  <a:lnTo>
                    <a:pt x="420" y="171"/>
                  </a:lnTo>
                  <a:lnTo>
                    <a:pt x="420" y="189"/>
                  </a:lnTo>
                  <a:lnTo>
                    <a:pt x="393" y="200"/>
                  </a:lnTo>
                  <a:lnTo>
                    <a:pt x="365" y="209"/>
                  </a:lnTo>
                  <a:lnTo>
                    <a:pt x="335" y="215"/>
                  </a:lnTo>
                  <a:lnTo>
                    <a:pt x="305" y="220"/>
                  </a:lnTo>
                  <a:lnTo>
                    <a:pt x="276" y="222"/>
                  </a:lnTo>
                  <a:lnTo>
                    <a:pt x="248" y="223"/>
                  </a:lnTo>
                  <a:lnTo>
                    <a:pt x="224" y="223"/>
                  </a:lnTo>
                  <a:lnTo>
                    <a:pt x="202" y="222"/>
                  </a:lnTo>
                  <a:lnTo>
                    <a:pt x="186" y="222"/>
                  </a:lnTo>
                  <a:lnTo>
                    <a:pt x="175" y="221"/>
                  </a:lnTo>
                  <a:lnTo>
                    <a:pt x="171" y="221"/>
                  </a:lnTo>
                  <a:lnTo>
                    <a:pt x="156" y="184"/>
                  </a:lnTo>
                  <a:lnTo>
                    <a:pt x="137" y="154"/>
                  </a:lnTo>
                  <a:lnTo>
                    <a:pt x="117" y="128"/>
                  </a:lnTo>
                  <a:lnTo>
                    <a:pt x="96" y="108"/>
                  </a:lnTo>
                  <a:lnTo>
                    <a:pt x="76" y="91"/>
                  </a:lnTo>
                  <a:lnTo>
                    <a:pt x="56" y="78"/>
                  </a:lnTo>
                  <a:lnTo>
                    <a:pt x="38" y="70"/>
                  </a:lnTo>
                  <a:lnTo>
                    <a:pt x="23" y="64"/>
                  </a:lnTo>
                  <a:lnTo>
                    <a:pt x="11" y="60"/>
                  </a:lnTo>
                  <a:lnTo>
                    <a:pt x="3" y="58"/>
                  </a:lnTo>
                  <a:lnTo>
                    <a:pt x="0" y="58"/>
                  </a:lnTo>
                  <a:lnTo>
                    <a:pt x="15" y="39"/>
                  </a:lnTo>
                  <a:lnTo>
                    <a:pt x="32" y="26"/>
                  </a:lnTo>
                  <a:lnTo>
                    <a:pt x="49" y="16"/>
                  </a:lnTo>
                  <a:lnTo>
                    <a:pt x="65" y="9"/>
                  </a:lnTo>
                  <a:lnTo>
                    <a:pt x="79" y="4"/>
                  </a:lnTo>
                  <a:lnTo>
                    <a:pt x="88" y="2"/>
                  </a:lnTo>
                  <a:lnTo>
                    <a:pt x="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4" name="Freeform 26"/>
          <p:cNvSpPr>
            <a:spLocks noEditPoints="1"/>
          </p:cNvSpPr>
          <p:nvPr/>
        </p:nvSpPr>
        <p:spPr bwMode="auto">
          <a:xfrm>
            <a:off x="11046382" y="4924864"/>
            <a:ext cx="289135" cy="381000"/>
          </a:xfrm>
          <a:custGeom>
            <a:avLst/>
            <a:gdLst/>
            <a:ahLst/>
            <a:cxnLst>
              <a:cxn ang="0">
                <a:pos x="169" y="271"/>
              </a:cxn>
              <a:cxn ang="0">
                <a:pos x="175" y="279"/>
              </a:cxn>
              <a:cxn ang="0">
                <a:pos x="173" y="293"/>
              </a:cxn>
              <a:cxn ang="0">
                <a:pos x="166" y="300"/>
              </a:cxn>
              <a:cxn ang="0">
                <a:pos x="158" y="302"/>
              </a:cxn>
              <a:cxn ang="0">
                <a:pos x="137" y="203"/>
              </a:cxn>
              <a:cxn ang="0">
                <a:pos x="138" y="233"/>
              </a:cxn>
              <a:cxn ang="0">
                <a:pos x="126" y="227"/>
              </a:cxn>
              <a:cxn ang="0">
                <a:pos x="126" y="213"/>
              </a:cxn>
              <a:cxn ang="0">
                <a:pos x="130" y="207"/>
              </a:cxn>
              <a:cxn ang="0">
                <a:pos x="144" y="165"/>
              </a:cxn>
              <a:cxn ang="0">
                <a:pos x="121" y="185"/>
              </a:cxn>
              <a:cxn ang="0">
                <a:pos x="99" y="210"/>
              </a:cxn>
              <a:cxn ang="0">
                <a:pos x="99" y="233"/>
              </a:cxn>
              <a:cxn ang="0">
                <a:pos x="105" y="244"/>
              </a:cxn>
              <a:cxn ang="0">
                <a:pos x="117" y="254"/>
              </a:cxn>
              <a:cxn ang="0">
                <a:pos x="137" y="261"/>
              </a:cxn>
              <a:cxn ang="0">
                <a:pos x="144" y="262"/>
              </a:cxn>
              <a:cxn ang="0">
                <a:pos x="132" y="299"/>
              </a:cxn>
              <a:cxn ang="0">
                <a:pos x="124" y="287"/>
              </a:cxn>
              <a:cxn ang="0">
                <a:pos x="95" y="276"/>
              </a:cxn>
              <a:cxn ang="0">
                <a:pos x="109" y="312"/>
              </a:cxn>
              <a:cxn ang="0">
                <a:pos x="144" y="325"/>
              </a:cxn>
              <a:cxn ang="0">
                <a:pos x="154" y="325"/>
              </a:cxn>
              <a:cxn ang="0">
                <a:pos x="187" y="314"/>
              </a:cxn>
              <a:cxn ang="0">
                <a:pos x="203" y="292"/>
              </a:cxn>
              <a:cxn ang="0">
                <a:pos x="198" y="261"/>
              </a:cxn>
              <a:cxn ang="0">
                <a:pos x="178" y="244"/>
              </a:cxn>
              <a:cxn ang="0">
                <a:pos x="157" y="238"/>
              </a:cxn>
              <a:cxn ang="0">
                <a:pos x="154" y="203"/>
              </a:cxn>
              <a:cxn ang="0">
                <a:pos x="171" y="221"/>
              </a:cxn>
              <a:cxn ang="0">
                <a:pos x="194" y="204"/>
              </a:cxn>
              <a:cxn ang="0">
                <a:pos x="171" y="183"/>
              </a:cxn>
              <a:cxn ang="0">
                <a:pos x="154" y="165"/>
              </a:cxn>
              <a:cxn ang="0">
                <a:pos x="129" y="110"/>
              </a:cxn>
              <a:cxn ang="0">
                <a:pos x="129" y="84"/>
              </a:cxn>
              <a:cxn ang="0">
                <a:pos x="186" y="14"/>
              </a:cxn>
              <a:cxn ang="0">
                <a:pos x="194" y="90"/>
              </a:cxn>
              <a:cxn ang="0">
                <a:pos x="204" y="117"/>
              </a:cxn>
              <a:cxn ang="0">
                <a:pos x="245" y="178"/>
              </a:cxn>
              <a:cxn ang="0">
                <a:pos x="289" y="265"/>
              </a:cxn>
              <a:cxn ang="0">
                <a:pos x="298" y="337"/>
              </a:cxn>
              <a:cxn ang="0">
                <a:pos x="271" y="378"/>
              </a:cxn>
              <a:cxn ang="0">
                <a:pos x="219" y="393"/>
              </a:cxn>
              <a:cxn ang="0">
                <a:pos x="79" y="393"/>
              </a:cxn>
              <a:cxn ang="0">
                <a:pos x="28" y="378"/>
              </a:cxn>
              <a:cxn ang="0">
                <a:pos x="1" y="337"/>
              </a:cxn>
              <a:cxn ang="0">
                <a:pos x="10" y="265"/>
              </a:cxn>
              <a:cxn ang="0">
                <a:pos x="53" y="178"/>
              </a:cxn>
              <a:cxn ang="0">
                <a:pos x="93" y="118"/>
              </a:cxn>
              <a:cxn ang="0">
                <a:pos x="104" y="90"/>
              </a:cxn>
              <a:cxn ang="0">
                <a:pos x="113" y="18"/>
              </a:cxn>
            </a:cxnLst>
            <a:rect l="0" t="0" r="r" b="b"/>
            <a:pathLst>
              <a:path w="299" h="394">
                <a:moveTo>
                  <a:pt x="154" y="266"/>
                </a:moveTo>
                <a:lnTo>
                  <a:pt x="165" y="268"/>
                </a:lnTo>
                <a:lnTo>
                  <a:pt x="169" y="271"/>
                </a:lnTo>
                <a:lnTo>
                  <a:pt x="171" y="272"/>
                </a:lnTo>
                <a:lnTo>
                  <a:pt x="174" y="275"/>
                </a:lnTo>
                <a:lnTo>
                  <a:pt x="175" y="279"/>
                </a:lnTo>
                <a:lnTo>
                  <a:pt x="175" y="288"/>
                </a:lnTo>
                <a:lnTo>
                  <a:pt x="174" y="292"/>
                </a:lnTo>
                <a:lnTo>
                  <a:pt x="173" y="293"/>
                </a:lnTo>
                <a:lnTo>
                  <a:pt x="171" y="296"/>
                </a:lnTo>
                <a:lnTo>
                  <a:pt x="169" y="297"/>
                </a:lnTo>
                <a:lnTo>
                  <a:pt x="166" y="300"/>
                </a:lnTo>
                <a:lnTo>
                  <a:pt x="162" y="301"/>
                </a:lnTo>
                <a:lnTo>
                  <a:pt x="158" y="301"/>
                </a:lnTo>
                <a:lnTo>
                  <a:pt x="158" y="302"/>
                </a:lnTo>
                <a:lnTo>
                  <a:pt x="154" y="302"/>
                </a:lnTo>
                <a:lnTo>
                  <a:pt x="154" y="266"/>
                </a:lnTo>
                <a:close/>
                <a:moveTo>
                  <a:pt x="137" y="203"/>
                </a:moveTo>
                <a:lnTo>
                  <a:pt x="144" y="203"/>
                </a:lnTo>
                <a:lnTo>
                  <a:pt x="144" y="234"/>
                </a:lnTo>
                <a:lnTo>
                  <a:pt x="138" y="233"/>
                </a:lnTo>
                <a:lnTo>
                  <a:pt x="134" y="232"/>
                </a:lnTo>
                <a:lnTo>
                  <a:pt x="129" y="229"/>
                </a:lnTo>
                <a:lnTo>
                  <a:pt x="126" y="227"/>
                </a:lnTo>
                <a:lnTo>
                  <a:pt x="125" y="223"/>
                </a:lnTo>
                <a:lnTo>
                  <a:pt x="125" y="216"/>
                </a:lnTo>
                <a:lnTo>
                  <a:pt x="126" y="213"/>
                </a:lnTo>
                <a:lnTo>
                  <a:pt x="126" y="212"/>
                </a:lnTo>
                <a:lnTo>
                  <a:pt x="128" y="210"/>
                </a:lnTo>
                <a:lnTo>
                  <a:pt x="130" y="207"/>
                </a:lnTo>
                <a:lnTo>
                  <a:pt x="133" y="206"/>
                </a:lnTo>
                <a:lnTo>
                  <a:pt x="137" y="203"/>
                </a:lnTo>
                <a:close/>
                <a:moveTo>
                  <a:pt x="144" y="165"/>
                </a:moveTo>
                <a:lnTo>
                  <a:pt x="144" y="179"/>
                </a:lnTo>
                <a:lnTo>
                  <a:pt x="137" y="181"/>
                </a:lnTo>
                <a:lnTo>
                  <a:pt x="121" y="185"/>
                </a:lnTo>
                <a:lnTo>
                  <a:pt x="116" y="187"/>
                </a:lnTo>
                <a:lnTo>
                  <a:pt x="104" y="199"/>
                </a:lnTo>
                <a:lnTo>
                  <a:pt x="99" y="210"/>
                </a:lnTo>
                <a:lnTo>
                  <a:pt x="97" y="215"/>
                </a:lnTo>
                <a:lnTo>
                  <a:pt x="97" y="228"/>
                </a:lnTo>
                <a:lnTo>
                  <a:pt x="99" y="233"/>
                </a:lnTo>
                <a:lnTo>
                  <a:pt x="101" y="237"/>
                </a:lnTo>
                <a:lnTo>
                  <a:pt x="103" y="241"/>
                </a:lnTo>
                <a:lnTo>
                  <a:pt x="105" y="244"/>
                </a:lnTo>
                <a:lnTo>
                  <a:pt x="107" y="246"/>
                </a:lnTo>
                <a:lnTo>
                  <a:pt x="109" y="249"/>
                </a:lnTo>
                <a:lnTo>
                  <a:pt x="117" y="254"/>
                </a:lnTo>
                <a:lnTo>
                  <a:pt x="128" y="257"/>
                </a:lnTo>
                <a:lnTo>
                  <a:pt x="132" y="259"/>
                </a:lnTo>
                <a:lnTo>
                  <a:pt x="137" y="261"/>
                </a:lnTo>
                <a:lnTo>
                  <a:pt x="141" y="261"/>
                </a:lnTo>
                <a:lnTo>
                  <a:pt x="141" y="262"/>
                </a:lnTo>
                <a:lnTo>
                  <a:pt x="144" y="262"/>
                </a:lnTo>
                <a:lnTo>
                  <a:pt x="144" y="302"/>
                </a:lnTo>
                <a:lnTo>
                  <a:pt x="137" y="301"/>
                </a:lnTo>
                <a:lnTo>
                  <a:pt x="132" y="299"/>
                </a:lnTo>
                <a:lnTo>
                  <a:pt x="128" y="295"/>
                </a:lnTo>
                <a:lnTo>
                  <a:pt x="125" y="291"/>
                </a:lnTo>
                <a:lnTo>
                  <a:pt x="124" y="287"/>
                </a:lnTo>
                <a:lnTo>
                  <a:pt x="122" y="282"/>
                </a:lnTo>
                <a:lnTo>
                  <a:pt x="122" y="276"/>
                </a:lnTo>
                <a:lnTo>
                  <a:pt x="95" y="276"/>
                </a:lnTo>
                <a:lnTo>
                  <a:pt x="97" y="291"/>
                </a:lnTo>
                <a:lnTo>
                  <a:pt x="101" y="302"/>
                </a:lnTo>
                <a:lnTo>
                  <a:pt x="109" y="312"/>
                </a:lnTo>
                <a:lnTo>
                  <a:pt x="118" y="318"/>
                </a:lnTo>
                <a:lnTo>
                  <a:pt x="130" y="322"/>
                </a:lnTo>
                <a:lnTo>
                  <a:pt x="144" y="325"/>
                </a:lnTo>
                <a:lnTo>
                  <a:pt x="144" y="342"/>
                </a:lnTo>
                <a:lnTo>
                  <a:pt x="154" y="342"/>
                </a:lnTo>
                <a:lnTo>
                  <a:pt x="154" y="325"/>
                </a:lnTo>
                <a:lnTo>
                  <a:pt x="169" y="323"/>
                </a:lnTo>
                <a:lnTo>
                  <a:pt x="179" y="320"/>
                </a:lnTo>
                <a:lnTo>
                  <a:pt x="187" y="314"/>
                </a:lnTo>
                <a:lnTo>
                  <a:pt x="199" y="302"/>
                </a:lnTo>
                <a:lnTo>
                  <a:pt x="202" y="296"/>
                </a:lnTo>
                <a:lnTo>
                  <a:pt x="203" y="292"/>
                </a:lnTo>
                <a:lnTo>
                  <a:pt x="203" y="274"/>
                </a:lnTo>
                <a:lnTo>
                  <a:pt x="200" y="266"/>
                </a:lnTo>
                <a:lnTo>
                  <a:pt x="198" y="261"/>
                </a:lnTo>
                <a:lnTo>
                  <a:pt x="192" y="253"/>
                </a:lnTo>
                <a:lnTo>
                  <a:pt x="187" y="249"/>
                </a:lnTo>
                <a:lnTo>
                  <a:pt x="178" y="244"/>
                </a:lnTo>
                <a:lnTo>
                  <a:pt x="165" y="240"/>
                </a:lnTo>
                <a:lnTo>
                  <a:pt x="162" y="238"/>
                </a:lnTo>
                <a:lnTo>
                  <a:pt x="157" y="238"/>
                </a:lnTo>
                <a:lnTo>
                  <a:pt x="155" y="237"/>
                </a:lnTo>
                <a:lnTo>
                  <a:pt x="154" y="237"/>
                </a:lnTo>
                <a:lnTo>
                  <a:pt x="154" y="203"/>
                </a:lnTo>
                <a:lnTo>
                  <a:pt x="158" y="203"/>
                </a:lnTo>
                <a:lnTo>
                  <a:pt x="166" y="208"/>
                </a:lnTo>
                <a:lnTo>
                  <a:pt x="171" y="221"/>
                </a:lnTo>
                <a:lnTo>
                  <a:pt x="199" y="221"/>
                </a:lnTo>
                <a:lnTo>
                  <a:pt x="198" y="216"/>
                </a:lnTo>
                <a:lnTo>
                  <a:pt x="194" y="204"/>
                </a:lnTo>
                <a:lnTo>
                  <a:pt x="190" y="198"/>
                </a:lnTo>
                <a:lnTo>
                  <a:pt x="184" y="191"/>
                </a:lnTo>
                <a:lnTo>
                  <a:pt x="171" y="183"/>
                </a:lnTo>
                <a:lnTo>
                  <a:pt x="163" y="182"/>
                </a:lnTo>
                <a:lnTo>
                  <a:pt x="154" y="179"/>
                </a:lnTo>
                <a:lnTo>
                  <a:pt x="154" y="165"/>
                </a:lnTo>
                <a:lnTo>
                  <a:pt x="144" y="165"/>
                </a:lnTo>
                <a:close/>
                <a:moveTo>
                  <a:pt x="129" y="84"/>
                </a:moveTo>
                <a:lnTo>
                  <a:pt x="129" y="110"/>
                </a:lnTo>
                <a:lnTo>
                  <a:pt x="170" y="110"/>
                </a:lnTo>
                <a:lnTo>
                  <a:pt x="170" y="84"/>
                </a:lnTo>
                <a:lnTo>
                  <a:pt x="129" y="84"/>
                </a:lnTo>
                <a:close/>
                <a:moveTo>
                  <a:pt x="109" y="0"/>
                </a:moveTo>
                <a:lnTo>
                  <a:pt x="188" y="0"/>
                </a:lnTo>
                <a:lnTo>
                  <a:pt x="186" y="14"/>
                </a:lnTo>
                <a:lnTo>
                  <a:pt x="217" y="29"/>
                </a:lnTo>
                <a:lnTo>
                  <a:pt x="198" y="77"/>
                </a:lnTo>
                <a:lnTo>
                  <a:pt x="194" y="90"/>
                </a:lnTo>
                <a:lnTo>
                  <a:pt x="195" y="101"/>
                </a:lnTo>
                <a:lnTo>
                  <a:pt x="199" y="110"/>
                </a:lnTo>
                <a:lnTo>
                  <a:pt x="204" y="117"/>
                </a:lnTo>
                <a:lnTo>
                  <a:pt x="209" y="124"/>
                </a:lnTo>
                <a:lnTo>
                  <a:pt x="228" y="151"/>
                </a:lnTo>
                <a:lnTo>
                  <a:pt x="245" y="178"/>
                </a:lnTo>
                <a:lnTo>
                  <a:pt x="262" y="208"/>
                </a:lnTo>
                <a:lnTo>
                  <a:pt x="277" y="237"/>
                </a:lnTo>
                <a:lnTo>
                  <a:pt x="289" y="265"/>
                </a:lnTo>
                <a:lnTo>
                  <a:pt x="297" y="291"/>
                </a:lnTo>
                <a:lnTo>
                  <a:pt x="299" y="314"/>
                </a:lnTo>
                <a:lnTo>
                  <a:pt x="298" y="337"/>
                </a:lnTo>
                <a:lnTo>
                  <a:pt x="291" y="355"/>
                </a:lnTo>
                <a:lnTo>
                  <a:pt x="283" y="368"/>
                </a:lnTo>
                <a:lnTo>
                  <a:pt x="271" y="378"/>
                </a:lnTo>
                <a:lnTo>
                  <a:pt x="256" y="385"/>
                </a:lnTo>
                <a:lnTo>
                  <a:pt x="238" y="390"/>
                </a:lnTo>
                <a:lnTo>
                  <a:pt x="219" y="393"/>
                </a:lnTo>
                <a:lnTo>
                  <a:pt x="198" y="394"/>
                </a:lnTo>
                <a:lnTo>
                  <a:pt x="100" y="394"/>
                </a:lnTo>
                <a:lnTo>
                  <a:pt x="79" y="393"/>
                </a:lnTo>
                <a:lnTo>
                  <a:pt x="59" y="390"/>
                </a:lnTo>
                <a:lnTo>
                  <a:pt x="42" y="385"/>
                </a:lnTo>
                <a:lnTo>
                  <a:pt x="28" y="378"/>
                </a:lnTo>
                <a:lnTo>
                  <a:pt x="16" y="368"/>
                </a:lnTo>
                <a:lnTo>
                  <a:pt x="8" y="355"/>
                </a:lnTo>
                <a:lnTo>
                  <a:pt x="1" y="337"/>
                </a:lnTo>
                <a:lnTo>
                  <a:pt x="0" y="314"/>
                </a:lnTo>
                <a:lnTo>
                  <a:pt x="2" y="291"/>
                </a:lnTo>
                <a:lnTo>
                  <a:pt x="10" y="265"/>
                </a:lnTo>
                <a:lnTo>
                  <a:pt x="21" y="237"/>
                </a:lnTo>
                <a:lnTo>
                  <a:pt x="35" y="208"/>
                </a:lnTo>
                <a:lnTo>
                  <a:pt x="53" y="178"/>
                </a:lnTo>
                <a:lnTo>
                  <a:pt x="70" y="151"/>
                </a:lnTo>
                <a:lnTo>
                  <a:pt x="88" y="124"/>
                </a:lnTo>
                <a:lnTo>
                  <a:pt x="93" y="118"/>
                </a:lnTo>
                <a:lnTo>
                  <a:pt x="99" y="110"/>
                </a:lnTo>
                <a:lnTo>
                  <a:pt x="103" y="101"/>
                </a:lnTo>
                <a:lnTo>
                  <a:pt x="104" y="90"/>
                </a:lnTo>
                <a:lnTo>
                  <a:pt x="100" y="77"/>
                </a:lnTo>
                <a:lnTo>
                  <a:pt x="80" y="29"/>
                </a:lnTo>
                <a:lnTo>
                  <a:pt x="113" y="18"/>
                </a:lnTo>
                <a:lnTo>
                  <a:pt x="109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8AED729-BC23-91C1-4B48-268AE62CF6C7}"/>
              </a:ext>
            </a:extLst>
          </p:cNvPr>
          <p:cNvSpPr txBox="1"/>
          <p:nvPr/>
        </p:nvSpPr>
        <p:spPr>
          <a:xfrm>
            <a:off x="777240" y="1930737"/>
            <a:ext cx="1876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Most of the customers have purchased in the previous month before the campaign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4BD70B9-C43C-CCD6-9737-E228E8550384}"/>
              </a:ext>
            </a:extLst>
          </p:cNvPr>
          <p:cNvSpPr txBox="1"/>
          <p:nvPr/>
        </p:nvSpPr>
        <p:spPr>
          <a:xfrm>
            <a:off x="9565889" y="2108303"/>
            <a:ext cx="18668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High number of customers are employed and have registered their phone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3BC3724-E859-E688-6C82-6E057D6E892A}"/>
              </a:ext>
            </a:extLst>
          </p:cNvPr>
          <p:cNvSpPr txBox="1"/>
          <p:nvPr/>
        </p:nvSpPr>
        <p:spPr>
          <a:xfrm>
            <a:off x="7316767" y="1930841"/>
            <a:ext cx="19353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Customers have doubled than the previous year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0DFB8A-CB85-565F-A836-4756971B68B1}"/>
              </a:ext>
            </a:extLst>
          </p:cNvPr>
          <p:cNvSpPr txBox="1"/>
          <p:nvPr/>
        </p:nvSpPr>
        <p:spPr>
          <a:xfrm>
            <a:off x="7367151" y="3438550"/>
            <a:ext cx="18452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Most purchases are done using Phone and Web Services.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3430800-FB51-0E96-FFDA-3206067B347C}"/>
              </a:ext>
            </a:extLst>
          </p:cNvPr>
          <p:cNvSpPr txBox="1"/>
          <p:nvPr/>
        </p:nvSpPr>
        <p:spPr>
          <a:xfrm>
            <a:off x="777240" y="5279848"/>
            <a:ext cx="4606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Men’s and Women’s Merchandise segments hold almost equal value in both count and  sales.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A8C5188-3B14-E80B-DA3D-1B0C678B0094}"/>
              </a:ext>
            </a:extLst>
          </p:cNvPr>
          <p:cNvSpPr txBox="1"/>
          <p:nvPr/>
        </p:nvSpPr>
        <p:spPr>
          <a:xfrm>
            <a:off x="5272088" y="1930737"/>
            <a:ext cx="1682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People between the age 24-35 shop the most than compared to others.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1B23803-A6F4-07F1-330E-2F090BFF382D}"/>
              </a:ext>
            </a:extLst>
          </p:cNvPr>
          <p:cNvSpPr txBox="1"/>
          <p:nvPr/>
        </p:nvSpPr>
        <p:spPr>
          <a:xfrm>
            <a:off x="2788134" y="1764428"/>
            <a:ext cx="20592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People in the suburban areas are more likely to visit the store</a:t>
            </a:r>
            <a:endParaRPr lang="en-IN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89947B6-A6C0-7F64-AC01-800264F29C5B}"/>
              </a:ext>
            </a:extLst>
          </p:cNvPr>
          <p:cNvSpPr txBox="1"/>
          <p:nvPr/>
        </p:nvSpPr>
        <p:spPr>
          <a:xfrm>
            <a:off x="2969447" y="3714989"/>
            <a:ext cx="18322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Most customers have registered their card details</a:t>
            </a:r>
          </a:p>
          <a:p>
            <a:endParaRPr lang="en-IN" dirty="0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B79B8B7-DF2E-A94E-BCE9-454E2ACAEA79}"/>
              </a:ext>
            </a:extLst>
          </p:cNvPr>
          <p:cNvCxnSpPr>
            <a:cxnSpLocks/>
          </p:cNvCxnSpPr>
          <p:nvPr/>
        </p:nvCxnSpPr>
        <p:spPr>
          <a:xfrm>
            <a:off x="150771" y="1040660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062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28006B-5B9D-D19B-1B0B-D2C419068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909" y="1227509"/>
            <a:ext cx="10278126" cy="45904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B00C56-9F5A-E648-20C4-EA7251255A54}"/>
              </a:ext>
            </a:extLst>
          </p:cNvPr>
          <p:cNvSpPr txBox="1"/>
          <p:nvPr/>
        </p:nvSpPr>
        <p:spPr>
          <a:xfrm>
            <a:off x="817224" y="6006075"/>
            <a:ext cx="1153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Most of the purchases are done in the previous month when compared to all other months of the year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B03333B-F622-E24E-A607-99CF775F9D59}"/>
              </a:ext>
            </a:extLst>
          </p:cNvPr>
          <p:cNvCxnSpPr>
            <a:cxnSpLocks/>
          </p:cNvCxnSpPr>
          <p:nvPr/>
        </p:nvCxnSpPr>
        <p:spPr>
          <a:xfrm>
            <a:off x="151563" y="1040053"/>
            <a:ext cx="1188886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itle 12">
            <a:extLst>
              <a:ext uri="{FF2B5EF4-FFF2-40B4-BE49-F238E27FC236}">
                <a16:creationId xmlns:a16="http://schemas.microsoft.com/office/drawing/2014/main" id="{E12DFF58-FE65-7548-A7BB-694AE9D8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/>
              <a:t>Key Insights Before Marketing Campaign</a:t>
            </a:r>
            <a:br>
              <a:rPr lang="en-US" sz="4000" b="1" dirty="0"/>
            </a:br>
            <a:endParaRPr lang="en-US" b="1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EFEA9B6-1C43-A549-848D-108F0CACDA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9" y="667259"/>
            <a:ext cx="10972801" cy="508000"/>
          </a:xfrm>
        </p:spPr>
        <p:txBody>
          <a:bodyPr/>
          <a:lstStyle/>
          <a:p>
            <a:r>
              <a:rPr lang="en-US" b="1" dirty="0">
                <a:solidFill>
                  <a:srgbClr val="0F2741"/>
                </a:solidFill>
                <a:latin typeface="Open Sans" panose="020B0606030504020204" pitchFamily="34" charset="0"/>
              </a:rPr>
              <a:t>(II) By Recency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B7B64BD-E0B7-3F44-93C8-344381FDB7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965" y="1224711"/>
            <a:ext cx="10246070" cy="459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7343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9、12、15、16、18、19、20、21、24、29、33、36、37"/>
  <p:tag name="KSO_WM_SLIDE_ID" val="custom20204444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444"/>
  <p:tag name="KSO_WM_SLIDE_LAYOUT" val="a_b"/>
  <p:tag name="KSO_WM_SLIDE_LAYOUT_CNT" val="1_3"/>
  <p:tag name="KSO_WM_SPECIAL_SOURCE" val="bdnul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444_1*b*1"/>
  <p:tag name="KSO_WM_TEMPLATE_CATEGORY" val="custom"/>
  <p:tag name="KSO_WM_TEMPLATE_INDEX" val="20204444"/>
  <p:tag name="KSO_WM_UNIT_LAYERLEVEL" val="1"/>
  <p:tag name="KSO_WM_TAG_VERSION" val="1.0"/>
  <p:tag name="KSO_WM_BEAUTIFY_FLAG" val="#wm#"/>
  <p:tag name="KSO_WM_UNIT_PRESET_TEXT" val="单击此处添加副标题内容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444_1*a*1"/>
  <p:tag name="KSO_WM_TEMPLATE_CATEGORY" val="custom"/>
  <p:tag name="KSO_WM_TEMPLATE_INDEX" val="20204444"/>
  <p:tag name="KSO_WM_UNIT_LAYERLEVEL" val="1"/>
  <p:tag name="KSO_WM_TAG_VERSION" val="1.0"/>
  <p:tag name="KSO_WM_BEAUTIFY_FLAG" val="#wm#"/>
  <p:tag name="KSO_WM_UNIT_PRESET_TEXT" val="工作汇报总结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204444_1*b*2"/>
  <p:tag name="KSO_WM_TEMPLATE_CATEGORY" val="custom"/>
  <p:tag name="KSO_WM_TEMPLATE_INDEX" val="20204444"/>
  <p:tag name="KSO_WM_UNIT_LAYERLEVEL" val="1"/>
  <p:tag name="KSO_WM_TAG_VERSION" val="1.0"/>
  <p:tag name="KSO_WM_BEAUTIFY_FLAG" val="#wm#"/>
  <p:tag name="KSO_WM_UNIT_PRESET_TEXT" val="汇报人姓名"/>
  <p:tag name="KSO_WM_UNIT_VALUE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heme/theme1.xml><?xml version="1.0" encoding="utf-8"?>
<a:theme xmlns:a="http://schemas.openxmlformats.org/drawingml/2006/main" name="7_Office Theme">
  <a:themeElements>
    <a:clrScheme name="ThemeBMC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8_Office Theme">
  <a:themeElements>
    <a:clrScheme name="ThemeBMC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779B7"/>
      </a:accent1>
      <a:accent2>
        <a:srgbClr val="019ADD"/>
      </a:accent2>
      <a:accent3>
        <a:srgbClr val="6BC2ED"/>
      </a:accent3>
      <a:accent4>
        <a:srgbClr val="A7CCDF"/>
      </a:accent4>
      <a:accent5>
        <a:srgbClr val="595959"/>
      </a:accent5>
      <a:accent6>
        <a:srgbClr val="3F3F3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ThemeBMC">
    <a:dk1>
      <a:srgbClr val="000000"/>
    </a:dk1>
    <a:lt1>
      <a:srgbClr val="FFFFFF"/>
    </a:lt1>
    <a:dk2>
      <a:srgbClr val="1F497D"/>
    </a:dk2>
    <a:lt2>
      <a:srgbClr val="EEECE1"/>
    </a:lt2>
    <a:accent1>
      <a:srgbClr val="0779B7"/>
    </a:accent1>
    <a:accent2>
      <a:srgbClr val="019ADD"/>
    </a:accent2>
    <a:accent3>
      <a:srgbClr val="6BC2ED"/>
    </a:accent3>
    <a:accent4>
      <a:srgbClr val="A7CCDF"/>
    </a:accent4>
    <a:accent5>
      <a:srgbClr val="595959"/>
    </a:accent5>
    <a:accent6>
      <a:srgbClr val="3F3F3F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3398</TotalTime>
  <Words>1084</Words>
  <Application>Microsoft Macintosh PowerPoint</Application>
  <PresentationFormat>Widescreen</PresentationFormat>
  <Paragraphs>228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3" baseType="lpstr">
      <vt:lpstr>-apple-system</vt:lpstr>
      <vt:lpstr>Arial</vt:lpstr>
      <vt:lpstr>Arial</vt:lpstr>
      <vt:lpstr>Calibri</vt:lpstr>
      <vt:lpstr>Graphik Web</vt:lpstr>
      <vt:lpstr>gt-regular</vt:lpstr>
      <vt:lpstr>Open Sans</vt:lpstr>
      <vt:lpstr>Times New Roman</vt:lpstr>
      <vt:lpstr>Wingdings</vt:lpstr>
      <vt:lpstr>思源黑体 Bold</vt:lpstr>
      <vt:lpstr>思源黑体 Regular</vt:lpstr>
      <vt:lpstr>7_Office Theme</vt:lpstr>
      <vt:lpstr>8_Office Theme</vt:lpstr>
      <vt:lpstr>Universal Plus</vt:lpstr>
      <vt:lpstr>PowerPoint Presentation</vt:lpstr>
      <vt:lpstr>PowerPoint Presentation</vt:lpstr>
      <vt:lpstr>Industry Overview </vt:lpstr>
      <vt:lpstr>Industry Overview  </vt:lpstr>
      <vt:lpstr>Current Email System </vt:lpstr>
      <vt:lpstr>Current Email System </vt:lpstr>
      <vt:lpstr>Key Insights Before Marketing Campaign</vt:lpstr>
      <vt:lpstr>Key Insights Before Marketing Campaign </vt:lpstr>
      <vt:lpstr>Key Insights Before Marketing Campaign </vt:lpstr>
      <vt:lpstr>Key Insights Before Marketing Campaign  </vt:lpstr>
      <vt:lpstr>Key Insights Before Marketing Campaign </vt:lpstr>
      <vt:lpstr>Overview of CRISP-DM Methodology</vt:lpstr>
      <vt:lpstr>OUR MODEL – RANDOM FOREST</vt:lpstr>
      <vt:lpstr>SAVING YOUR MONEY</vt:lpstr>
      <vt:lpstr>WHY US?</vt:lpstr>
      <vt:lpstr>Suggestions for email templates</vt:lpstr>
      <vt:lpstr>Other Factors  </vt:lpstr>
      <vt:lpstr>Roadmap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AHMAD, RAYHAAN (PGT)</dc:creator>
  <cp:lastModifiedBy>AHMAD, RAYHAAN (PGT)</cp:lastModifiedBy>
  <cp:revision>2</cp:revision>
  <dcterms:created xsi:type="dcterms:W3CDTF">2022-12-05T11:40:40Z</dcterms:created>
  <dcterms:modified xsi:type="dcterms:W3CDTF">2022-12-07T22:09:14Z</dcterms:modified>
</cp:coreProperties>
</file>

<file path=docProps/thumbnail.jpeg>
</file>